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sldIdLst>
    <p:sldId id="295" r:id="rId2"/>
    <p:sldId id="321" r:id="rId3"/>
    <p:sldId id="256" r:id="rId4"/>
    <p:sldId id="296" r:id="rId5"/>
    <p:sldId id="292" r:id="rId6"/>
    <p:sldId id="293" r:id="rId7"/>
    <p:sldId id="278" r:id="rId8"/>
    <p:sldId id="297" r:id="rId9"/>
    <p:sldId id="289" r:id="rId10"/>
    <p:sldId id="287" r:id="rId11"/>
    <p:sldId id="283" r:id="rId12"/>
    <p:sldId id="285" r:id="rId13"/>
    <p:sldId id="298" r:id="rId14"/>
    <p:sldId id="261" r:id="rId15"/>
    <p:sldId id="320" r:id="rId16"/>
    <p:sldId id="257" r:id="rId17"/>
    <p:sldId id="304" r:id="rId18"/>
    <p:sldId id="268" r:id="rId19"/>
    <p:sldId id="259" r:id="rId20"/>
    <p:sldId id="303" r:id="rId21"/>
    <p:sldId id="260" r:id="rId22"/>
    <p:sldId id="305" r:id="rId23"/>
    <p:sldId id="294" r:id="rId24"/>
    <p:sldId id="302" r:id="rId25"/>
    <p:sldId id="262" r:id="rId26"/>
    <p:sldId id="306" r:id="rId27"/>
    <p:sldId id="288" r:id="rId28"/>
    <p:sldId id="263" r:id="rId29"/>
    <p:sldId id="266" r:id="rId30"/>
    <p:sldId id="267" r:id="rId31"/>
    <p:sldId id="272" r:id="rId32"/>
    <p:sldId id="273" r:id="rId33"/>
    <p:sldId id="274" r:id="rId34"/>
    <p:sldId id="275" r:id="rId35"/>
    <p:sldId id="276" r:id="rId36"/>
    <p:sldId id="277" r:id="rId37"/>
    <p:sldId id="300" r:id="rId38"/>
    <p:sldId id="301" r:id="rId39"/>
    <p:sldId id="307" r:id="rId40"/>
    <p:sldId id="322" r:id="rId41"/>
    <p:sldId id="308" r:id="rId42"/>
    <p:sldId id="309" r:id="rId43"/>
    <p:sldId id="310" r:id="rId44"/>
    <p:sldId id="311" r:id="rId45"/>
    <p:sldId id="323" r:id="rId46"/>
    <p:sldId id="313" r:id="rId47"/>
    <p:sldId id="315" r:id="rId48"/>
    <p:sldId id="316" r:id="rId49"/>
    <p:sldId id="31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RMACION" initials="F" lastIdx="1" clrIdx="0">
    <p:extLst>
      <p:ext uri="{19B8F6BF-5375-455C-9EA6-DF929625EA0E}">
        <p15:presenceInfo xmlns:p15="http://schemas.microsoft.com/office/powerpoint/2012/main" userId="FORMACI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0E5"/>
    <a:srgbClr val="1D68FF"/>
    <a:srgbClr val="6DC5ED"/>
    <a:srgbClr val="003CB4"/>
    <a:srgbClr val="0DDD43"/>
    <a:srgbClr val="81ABFF"/>
    <a:srgbClr val="0049DA"/>
    <a:srgbClr val="74C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4" autoAdjust="0"/>
    <p:restoredTop sz="94660"/>
  </p:normalViewPr>
  <p:slideViewPr>
    <p:cSldViewPr snapToGrid="0" showGuides="1">
      <p:cViewPr varScale="1">
        <p:scale>
          <a:sx n="58" d="100"/>
          <a:sy n="58" d="100"/>
        </p:scale>
        <p:origin x="2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E4BE3-0D6E-4C1C-8625-C1B485ECC613}" type="datetimeFigureOut">
              <a:rPr lang="es-419" smtClean="0"/>
              <a:t>18/10/2023</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3A950-63D8-4746-B897-94E9794FAE4E}" type="slidenum">
              <a:rPr lang="es-419" smtClean="0"/>
              <a:t>‹Nº›</a:t>
            </a:fld>
            <a:endParaRPr lang="es-419"/>
          </a:p>
        </p:txBody>
      </p:sp>
    </p:spTree>
    <p:extLst>
      <p:ext uri="{BB962C8B-B14F-4D97-AF65-F5344CB8AC3E}">
        <p14:creationId xmlns:p14="http://schemas.microsoft.com/office/powerpoint/2010/main" val="1187123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2BB7AF35-D923-4811-A6EE-5FD7107871EC}" type="datetimeFigureOut">
              <a:rPr lang="es-CO" smtClean="0"/>
              <a:t>18/10/2023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4212511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BB7AF35-D923-4811-A6EE-5FD7107871EC}" type="datetimeFigureOut">
              <a:rPr lang="es-CO" smtClean="0"/>
              <a:t>18/10/2023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4080027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BB7AF35-D923-4811-A6EE-5FD7107871EC}" type="datetimeFigureOut">
              <a:rPr lang="es-CO" smtClean="0"/>
              <a:t>18/10/2023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291729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BB7AF35-D923-4811-A6EE-5FD7107871EC}" type="datetimeFigureOut">
              <a:rPr lang="es-CO" smtClean="0"/>
              <a:t>18/10/2023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49447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2BB7AF35-D923-4811-A6EE-5FD7107871EC}" type="datetimeFigureOut">
              <a:rPr lang="es-CO" smtClean="0"/>
              <a:t>18/10/2023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30914060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2BB7AF35-D923-4811-A6EE-5FD7107871EC}" type="datetimeFigureOut">
              <a:rPr lang="es-CO" smtClean="0"/>
              <a:t>18/10/2023</a:t>
            </a:fld>
            <a:endParaRPr lang="es-CO"/>
          </a:p>
        </p:txBody>
      </p:sp>
      <p:sp>
        <p:nvSpPr>
          <p:cNvPr id="9" name="Footer Placeholder 8"/>
          <p:cNvSpPr>
            <a:spLocks noGrp="1"/>
          </p:cNvSpPr>
          <p:nvPr>
            <p:ph type="ftr" sz="quarter" idx="11"/>
          </p:nvPr>
        </p:nvSpPr>
        <p:spPr/>
        <p:txBody>
          <a:bodyPr/>
          <a:lstStyle/>
          <a:p>
            <a:endParaRPr lang="es-CO"/>
          </a:p>
        </p:txBody>
      </p:sp>
      <p:sp>
        <p:nvSpPr>
          <p:cNvPr id="10" name="Slide Number Placeholder 9"/>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185084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2BB7AF35-D923-4811-A6EE-5FD7107871EC}" type="datetimeFigureOut">
              <a:rPr lang="es-CO" smtClean="0"/>
              <a:t>18/10/2023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D4DF090C-AB02-4FFD-9BA4-1A7E6C4737FF}" type="slidenum">
              <a:rPr lang="es-CO" smtClean="0"/>
              <a:t>‹Nº›</a:t>
            </a:fld>
            <a:endParaRPr lang="es-CO"/>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02348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BB7AF35-D923-4811-A6EE-5FD7107871EC}" type="datetimeFigureOut">
              <a:rPr lang="es-CO" smtClean="0"/>
              <a:t>18/10/2023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336412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7AF35-D923-4811-A6EE-5FD7107871EC}" type="datetimeFigureOut">
              <a:rPr lang="es-CO" smtClean="0"/>
              <a:t>18/10/2023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2184828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2BB7AF35-D923-4811-A6EE-5FD7107871EC}" type="datetimeFigureOut">
              <a:rPr lang="es-CO" smtClean="0"/>
              <a:t>18/10/2023</a:t>
            </a:fld>
            <a:endParaRPr lang="es-CO"/>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CO"/>
          </a:p>
        </p:txBody>
      </p:sp>
      <p:sp>
        <p:nvSpPr>
          <p:cNvPr id="11" name="Slide Number Placeholder 10"/>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267656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BB7AF35-D923-4811-A6EE-5FD7107871EC}" type="datetimeFigureOut">
              <a:rPr lang="es-CO" smtClean="0"/>
              <a:t>18/10/2023</a:t>
            </a:fld>
            <a:endParaRPr lang="es-CO"/>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CO"/>
          </a:p>
        </p:txBody>
      </p:sp>
      <p:sp>
        <p:nvSpPr>
          <p:cNvPr id="10" name="Slide Number Placeholder 9"/>
          <p:cNvSpPr>
            <a:spLocks noGrp="1"/>
          </p:cNvSpPr>
          <p:nvPr>
            <p:ph type="sldNum" sz="quarter" idx="12"/>
          </p:nvPr>
        </p:nvSpPr>
        <p:spPr/>
        <p:txBody>
          <a:bodyPr/>
          <a:lstStyle/>
          <a:p>
            <a:fld id="{D4DF090C-AB02-4FFD-9BA4-1A7E6C4737FF}" type="slidenum">
              <a:rPr lang="es-CO" smtClean="0"/>
              <a:t>‹Nº›</a:t>
            </a:fld>
            <a:endParaRPr lang="es-CO"/>
          </a:p>
        </p:txBody>
      </p:sp>
    </p:spTree>
    <p:extLst>
      <p:ext uri="{BB962C8B-B14F-4D97-AF65-F5344CB8AC3E}">
        <p14:creationId xmlns:p14="http://schemas.microsoft.com/office/powerpoint/2010/main" val="812549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BB7AF35-D923-4811-A6EE-5FD7107871EC}" type="datetimeFigureOut">
              <a:rPr lang="es-CO" smtClean="0"/>
              <a:t>18/10/2023</a:t>
            </a:fld>
            <a:endParaRPr lang="es-CO"/>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s-CO"/>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4DF090C-AB02-4FFD-9BA4-1A7E6C4737FF}" type="slidenum">
              <a:rPr lang="es-CO" smtClean="0"/>
              <a:t>‹Nº›</a:t>
            </a:fld>
            <a:endParaRPr lang="es-CO"/>
          </a:p>
        </p:txBody>
      </p:sp>
    </p:spTree>
    <p:extLst>
      <p:ext uri="{BB962C8B-B14F-4D97-AF65-F5344CB8AC3E}">
        <p14:creationId xmlns:p14="http://schemas.microsoft.com/office/powerpoint/2010/main" val="10146329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3.jpeg"/><Relationship Id="rId12"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image" Target="../media/image5.png"/><Relationship Id="rId5" Type="http://schemas.openxmlformats.org/officeDocument/2006/relationships/slide" Target="slide28.xml"/><Relationship Id="rId10" Type="http://schemas.openxmlformats.org/officeDocument/2006/relationships/image" Target="../media/image4.png"/><Relationship Id="rId4" Type="http://schemas.openxmlformats.org/officeDocument/2006/relationships/slide" Target="slide29.xml"/><Relationship Id="rId9" Type="http://schemas.openxmlformats.org/officeDocument/2006/relationships/slide" Target="slide30.xml"/><Relationship Id="rId14" Type="http://schemas.openxmlformats.org/officeDocument/2006/relationships/slide" Target="slide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6.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file:///C:\Users\FORMACION\Pictures\fotos\mi.jpg"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3.jpeg"/><Relationship Id="rId12"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image" Target="../media/image5.png"/><Relationship Id="rId5" Type="http://schemas.openxmlformats.org/officeDocument/2006/relationships/slide" Target="slide28.xml"/><Relationship Id="rId10" Type="http://schemas.openxmlformats.org/officeDocument/2006/relationships/image" Target="../media/image4.png"/><Relationship Id="rId4" Type="http://schemas.openxmlformats.org/officeDocument/2006/relationships/slide" Target="slide29.xml"/><Relationship Id="rId9" Type="http://schemas.openxmlformats.org/officeDocument/2006/relationships/slide" Target="slide30.xml"/><Relationship Id="rId1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hyperlink" Target="file:///C:\Users\FORMACION\Pictures\fotos\mi.jpg"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file:///F:\mackeup\T&#233;rminos%20y%20Condiciones%20de%20Uso%20del%20Sitio%20Web.docx" TargetMode="External"/><Relationship Id="rId3" Type="http://schemas.microsoft.com/office/2007/relationships/hdphoto" Target="../media/hdphoto1.wdp"/><Relationship Id="rId7" Type="http://schemas.openxmlformats.org/officeDocument/2006/relationships/slide" Target="slide3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file:///C:\Users\FORMACION\Pictures\fotos\mi.jpg"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slide" Target="slide37.xml"/><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hyperlink" Target="file:///C:\Users\FORMACION\Pictures\fotos\mi.jpg" TargetMode="Externa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3.xml"/><Relationship Id="rId3" Type="http://schemas.openxmlformats.org/officeDocument/2006/relationships/slide" Target="slide28.xml"/><Relationship Id="rId7" Type="http://schemas.openxmlformats.org/officeDocument/2006/relationships/slide" Target="slide25.xml"/><Relationship Id="rId12" Type="http://schemas.openxmlformats.org/officeDocument/2006/relationships/image" Target="../media/image7.png"/><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6.jpeg"/><Relationship Id="rId5" Type="http://schemas.openxmlformats.org/officeDocument/2006/relationships/image" Target="../media/image23.jpeg"/><Relationship Id="rId10" Type="http://schemas.openxmlformats.org/officeDocument/2006/relationships/image" Target="../media/image5.png"/><Relationship Id="rId4" Type="http://schemas.openxmlformats.org/officeDocument/2006/relationships/slide" Target="slide31.xml"/><Relationship Id="rId9" Type="http://schemas.openxmlformats.org/officeDocument/2006/relationships/image" Target="../media/image4.png"/><Relationship Id="rId1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3.xml"/><Relationship Id="rId3" Type="http://schemas.openxmlformats.org/officeDocument/2006/relationships/slide" Target="slide28.xml"/><Relationship Id="rId7" Type="http://schemas.openxmlformats.org/officeDocument/2006/relationships/slide" Target="slide25.xml"/><Relationship Id="rId12" Type="http://schemas.openxmlformats.org/officeDocument/2006/relationships/image" Target="../media/image7.png"/><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6.jpeg"/><Relationship Id="rId5" Type="http://schemas.openxmlformats.org/officeDocument/2006/relationships/image" Target="../media/image23.jpeg"/><Relationship Id="rId10" Type="http://schemas.openxmlformats.org/officeDocument/2006/relationships/image" Target="../media/image5.png"/><Relationship Id="rId4" Type="http://schemas.openxmlformats.org/officeDocument/2006/relationships/slide" Target="slide31.xml"/><Relationship Id="rId9" Type="http://schemas.openxmlformats.org/officeDocument/2006/relationships/image" Target="../media/image4.png"/><Relationship Id="rId1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23.xml"/><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slide" Target="slide31.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slide" Target="slide29.xml"/><Relationship Id="rId5" Type="http://schemas.openxmlformats.org/officeDocument/2006/relationships/image" Target="../media/image5.png"/><Relationship Id="rId10" Type="http://schemas.openxmlformats.org/officeDocument/2006/relationships/slide" Target="slide28.xml"/><Relationship Id="rId4" Type="http://schemas.openxmlformats.org/officeDocument/2006/relationships/image" Target="../media/image4.png"/><Relationship Id="rId9" Type="http://schemas.openxmlformats.org/officeDocument/2006/relationships/slide" Target="slide30.xml"/><Relationship Id="rId1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slide" Target="slide30.xml"/><Relationship Id="rId12" Type="http://schemas.openxmlformats.org/officeDocument/2006/relationships/slide" Target="slide23.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slide" Target="slide25.xml"/><Relationship Id="rId5" Type="http://schemas.openxmlformats.org/officeDocument/2006/relationships/image" Target="../media/image6.jpeg"/><Relationship Id="rId10" Type="http://schemas.openxmlformats.org/officeDocument/2006/relationships/slide" Target="slide28.xml"/><Relationship Id="rId4" Type="http://schemas.openxmlformats.org/officeDocument/2006/relationships/image" Target="../media/image5.png"/><Relationship Id="rId9" Type="http://schemas.openxmlformats.org/officeDocument/2006/relationships/slide" Target="slide29.xml"/></Relationships>
</file>

<file path=ppt/slides/_rels/slide29.xml.rels><?xml version="1.0" encoding="UTF-8" standalone="yes"?>
<Relationships xmlns="http://schemas.openxmlformats.org/package/2006/relationships"><Relationship Id="rId8" Type="http://schemas.openxmlformats.org/officeDocument/2006/relationships/hyperlink" Target="https://www.guaviare.gov.co/turismo/cano-sabana-en-la-finca-trankilandia" TargetMode="External"/><Relationship Id="rId13" Type="http://schemas.openxmlformats.org/officeDocument/2006/relationships/slide" Target="slide25.xml"/><Relationship Id="rId18" Type="http://schemas.openxmlformats.org/officeDocument/2006/relationships/slide" Target="slide23.xml"/><Relationship Id="rId3" Type="http://schemas.openxmlformats.org/officeDocument/2006/relationships/image" Target="../media/image4.png"/><Relationship Id="rId7" Type="http://schemas.openxmlformats.org/officeDocument/2006/relationships/hyperlink" Target="https://diariocriterio.com/ecoturismo-y-campesinos-en-laguna-damas-de-nare/" TargetMode="External"/><Relationship Id="rId12" Type="http://schemas.openxmlformats.org/officeDocument/2006/relationships/image" Target="../media/image28.png"/><Relationship Id="rId17" Type="http://schemas.openxmlformats.org/officeDocument/2006/relationships/slide" Target="slide31.xml"/><Relationship Id="rId2" Type="http://schemas.openxmlformats.org/officeDocument/2006/relationships/image" Target="../media/image24.png"/><Relationship Id="rId16" Type="http://schemas.openxmlformats.org/officeDocument/2006/relationships/slide" Target="slide30.xml"/><Relationship Id="rId1" Type="http://schemas.openxmlformats.org/officeDocument/2006/relationships/slideLayout" Target="../slideLayouts/slideLayout2.xml"/><Relationship Id="rId6" Type="http://schemas.openxmlformats.org/officeDocument/2006/relationships/hyperlink" Target="https://colombiavisible.com/en-guaviare-se-esta-realizando-el-segundo-simposio-internacional-de-arte-rupestre/" TargetMode="External"/><Relationship Id="rId11" Type="http://schemas.openxmlformats.org/officeDocument/2006/relationships/hyperlink" Target="https://www.elcolombiano.com/entretenimiento/turismo/tuneles-que-llevan-al-origen-de-la-tierra-AE1745103" TargetMode="External"/><Relationship Id="rId5" Type="http://schemas.openxmlformats.org/officeDocument/2006/relationships/image" Target="../media/image6.jpeg"/><Relationship Id="rId15" Type="http://schemas.openxmlformats.org/officeDocument/2006/relationships/slide" Target="slide29.xml"/><Relationship Id="rId10" Type="http://schemas.openxmlformats.org/officeDocument/2006/relationships/hyperlink" Target="https://www.guaviare.gov.co/turismo/puerta-de-orion" TargetMode="External"/><Relationship Id="rId19"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hyperlink" Target="https://www.guaviare.gov.co/turismo/pozos-naturales-645993" TargetMode="External"/><Relationship Id="rId14" Type="http://schemas.openxmlformats.org/officeDocument/2006/relationships/slide" Target="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slide" Target="slide20.xml"/></Relationships>
</file>

<file path=ppt/slides/_rels/slide30.xml.rels><?xml version="1.0" encoding="UTF-8" standalone="yes"?>
<Relationships xmlns="http://schemas.openxmlformats.org/package/2006/relationships"><Relationship Id="rId8" Type="http://schemas.openxmlformats.org/officeDocument/2006/relationships/hyperlink" Target="https://elrinconcolombiano.com/chiguiro-al-horno/" TargetMode="External"/><Relationship Id="rId13" Type="http://schemas.openxmlformats.org/officeDocument/2006/relationships/slide" Target="slide29.xml"/><Relationship Id="rId3" Type="http://schemas.openxmlformats.org/officeDocument/2006/relationships/image" Target="../media/image4.png"/><Relationship Id="rId7" Type="http://schemas.openxmlformats.org/officeDocument/2006/relationships/hyperlink" Target="https://es.restaurantguru.com/sancocho-San-Jose-del-Guaviare-m10151" TargetMode="External"/><Relationship Id="rId12" Type="http://schemas.openxmlformats.org/officeDocument/2006/relationships/slide" Target="slide28.xml"/><Relationship Id="rId2" Type="http://schemas.openxmlformats.org/officeDocument/2006/relationships/image" Target="../media/image24.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caqueta.travel/es/gastronomica/pescado-moqueado" TargetMode="External"/><Relationship Id="rId11" Type="http://schemas.openxmlformats.org/officeDocument/2006/relationships/slide" Target="slide25.xml"/><Relationship Id="rId5" Type="http://schemas.openxmlformats.org/officeDocument/2006/relationships/image" Target="../media/image6.jpeg"/><Relationship Id="rId15" Type="http://schemas.openxmlformats.org/officeDocument/2006/relationships/slide" Target="slide23.xml"/><Relationship Id="rId10" Type="http://schemas.openxmlformats.org/officeDocument/2006/relationships/slide" Target="slide30.xml"/><Relationship Id="rId4" Type="http://schemas.openxmlformats.org/officeDocument/2006/relationships/image" Target="../media/image5.png"/><Relationship Id="rId9" Type="http://schemas.openxmlformats.org/officeDocument/2006/relationships/image" Target="../media/image29.png"/><Relationship Id="rId14" Type="http://schemas.openxmlformats.org/officeDocument/2006/relationships/slide" Target="slide31.xml"/></Relationships>
</file>

<file path=ppt/slides/_rels/slide31.xml.rels><?xml version="1.0" encoding="UTF-8" standalone="yes"?>
<Relationships xmlns="http://schemas.openxmlformats.org/package/2006/relationships"><Relationship Id="rId8" Type="http://schemas.openxmlformats.org/officeDocument/2006/relationships/hyperlink" Target="https://www.booking.com/hotel/co/quinto-nivel.es.html?aid=311839&amp;label=quinto-nivel-Trpaurf6kg4naqIjnB7U0QS625026065214:pl:ta:p1:p2:ac:ap:neg:fi:tiaud-1110454565467:kwd-736769135942:lp21516:li:dec:dm:ppccp=UmFuZG9tSVYkc2RlIyh9YavywThF4buZaN3e9Rle2iM&amp;sid=96dd31d4860d7d5652fff6254cb7c454&amp;dest_id=9003893;dest_type=city;dist=0;group_adults=2;group_children=0;hapos=1;hpos=1;no_rooms=1;req_adults=2;req_children=0;room1=A,A;sb_price_type=total;sr_order=popularity;srepoch=1682424219;srpvid=d3f654cc5739014a;type=total;ucfs=1&amp;#hotelTmpl" TargetMode="External"/><Relationship Id="rId13" Type="http://schemas.openxmlformats.org/officeDocument/2006/relationships/slide" Target="slide31.xml"/><Relationship Id="rId3" Type="http://schemas.openxmlformats.org/officeDocument/2006/relationships/image" Target="../media/image4.png"/><Relationship Id="rId7" Type="http://schemas.openxmlformats.org/officeDocument/2006/relationships/hyperlink" Target="https://www.booking.com/searchresults.es.html?aid=311839&amp;label=quinto-nivel-Trpaurf6kg4naqIjnB7U0QS625026065214:pl:ta:p1:p2:ac:ap:neg:fi:tiaud-1110454565467:kwd-736769135942:lp21516:li:dec:dm:ppccp=UmFuZG9tSVYkc2RlIyh9YavywThF4buZaN3e9Rle2iM&amp;sid=398a6c7e1285606e698505cf4f03143b&amp;city=9003893&amp;expand_sb=1&amp;highlighted_hotels=4940982&amp;hlrd=no_dates&amp;keep_landing=1&amp;redirected=1&amp;source=hotel&amp;gclid=Cj0KCQjwxYOiBhC9ARIsANiEIfbP9HAZdosMGTVgIgueKxPdfO9pGvkH34jT7IhpsC36SaRTwbebx7kaAq18EALw_wcB&amp;room1=A,A,;" TargetMode="External"/><Relationship Id="rId12" Type="http://schemas.openxmlformats.org/officeDocument/2006/relationships/slide" Target="slide29.xml"/><Relationship Id="rId2" Type="http://schemas.openxmlformats.org/officeDocument/2006/relationships/image" Target="../media/image24.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www.booking.com/hotel/co/aeropuerto.es.html" TargetMode="External"/><Relationship Id="rId11" Type="http://schemas.openxmlformats.org/officeDocument/2006/relationships/slide" Target="slide28.xml"/><Relationship Id="rId5" Type="http://schemas.openxmlformats.org/officeDocument/2006/relationships/image" Target="../media/image6.jpeg"/><Relationship Id="rId15" Type="http://schemas.openxmlformats.org/officeDocument/2006/relationships/slide" Target="slide23.xml"/><Relationship Id="rId10" Type="http://schemas.openxmlformats.org/officeDocument/2006/relationships/slide" Target="slide30.xml"/><Relationship Id="rId4" Type="http://schemas.openxmlformats.org/officeDocument/2006/relationships/image" Target="../media/image5.png"/><Relationship Id="rId9" Type="http://schemas.openxmlformats.org/officeDocument/2006/relationships/image" Target="../media/image30.png"/><Relationship Id="rId14" Type="http://schemas.openxmlformats.org/officeDocument/2006/relationships/slide" Target="slide25.xml"/></Relationships>
</file>

<file path=ppt/slides/_rels/slide3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3.xml"/><Relationship Id="rId3" Type="http://schemas.openxmlformats.org/officeDocument/2006/relationships/image" Target="../media/image4.png"/><Relationship Id="rId7" Type="http://schemas.openxmlformats.org/officeDocument/2006/relationships/image" Target="../media/image30.png"/><Relationship Id="rId12" Type="http://schemas.openxmlformats.org/officeDocument/2006/relationships/slide" Target="slide31.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1.jpg"/><Relationship Id="rId11" Type="http://schemas.openxmlformats.org/officeDocument/2006/relationships/slide" Target="slide29.xml"/><Relationship Id="rId5" Type="http://schemas.openxmlformats.org/officeDocument/2006/relationships/image" Target="../media/image6.jpeg"/><Relationship Id="rId10" Type="http://schemas.openxmlformats.org/officeDocument/2006/relationships/slide" Target="slide28.xml"/><Relationship Id="rId4" Type="http://schemas.openxmlformats.org/officeDocument/2006/relationships/image" Target="../media/image5.png"/><Relationship Id="rId9" Type="http://schemas.openxmlformats.org/officeDocument/2006/relationships/slide" Target="slide25.xml"/><Relationship Id="rId14"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3.xml"/><Relationship Id="rId3" Type="http://schemas.openxmlformats.org/officeDocument/2006/relationships/image" Target="../media/image4.png"/><Relationship Id="rId7" Type="http://schemas.openxmlformats.org/officeDocument/2006/relationships/image" Target="../media/image30.png"/><Relationship Id="rId12" Type="http://schemas.openxmlformats.org/officeDocument/2006/relationships/slide" Target="slide29.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2.jpg"/><Relationship Id="rId11" Type="http://schemas.openxmlformats.org/officeDocument/2006/relationships/slide" Target="slide28.xml"/><Relationship Id="rId5" Type="http://schemas.openxmlformats.org/officeDocument/2006/relationships/image" Target="../media/image6.jpeg"/><Relationship Id="rId10" Type="http://schemas.openxmlformats.org/officeDocument/2006/relationships/slide" Target="slide25.xml"/><Relationship Id="rId4" Type="http://schemas.openxmlformats.org/officeDocument/2006/relationships/image" Target="../media/image5.png"/><Relationship Id="rId9" Type="http://schemas.openxmlformats.org/officeDocument/2006/relationships/slide" Target="slide31.xml"/><Relationship Id="rId14"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3.xml"/><Relationship Id="rId3" Type="http://schemas.openxmlformats.org/officeDocument/2006/relationships/image" Target="../media/image4.png"/><Relationship Id="rId7" Type="http://schemas.openxmlformats.org/officeDocument/2006/relationships/image" Target="../media/image33.jpg"/><Relationship Id="rId12" Type="http://schemas.openxmlformats.org/officeDocument/2006/relationships/slide" Target="slide31.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slide" Target="slide29.xml"/><Relationship Id="rId5" Type="http://schemas.openxmlformats.org/officeDocument/2006/relationships/image" Target="../media/image6.jpeg"/><Relationship Id="rId10" Type="http://schemas.openxmlformats.org/officeDocument/2006/relationships/slide" Target="slide28.xml"/><Relationship Id="rId4" Type="http://schemas.openxmlformats.org/officeDocument/2006/relationships/image" Target="../media/image5.png"/><Relationship Id="rId9" Type="http://schemas.openxmlformats.org/officeDocument/2006/relationships/slide" Target="slide25.xml"/><Relationship Id="rId14"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3.xml"/><Relationship Id="rId3" Type="http://schemas.openxmlformats.org/officeDocument/2006/relationships/image" Target="../media/image4.png"/><Relationship Id="rId7" Type="http://schemas.openxmlformats.org/officeDocument/2006/relationships/image" Target="../media/image30.png"/><Relationship Id="rId12" Type="http://schemas.openxmlformats.org/officeDocument/2006/relationships/slide" Target="slide31.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4.jpg"/><Relationship Id="rId11" Type="http://schemas.openxmlformats.org/officeDocument/2006/relationships/slide" Target="slide29.xml"/><Relationship Id="rId5" Type="http://schemas.openxmlformats.org/officeDocument/2006/relationships/image" Target="../media/image6.jpeg"/><Relationship Id="rId10" Type="http://schemas.openxmlformats.org/officeDocument/2006/relationships/slide" Target="slide28.xml"/><Relationship Id="rId4" Type="http://schemas.openxmlformats.org/officeDocument/2006/relationships/image" Target="../media/image5.png"/><Relationship Id="rId9" Type="http://schemas.openxmlformats.org/officeDocument/2006/relationships/slide" Target="slide25.xml"/><Relationship Id="rId14"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3.xml"/><Relationship Id="rId3" Type="http://schemas.openxmlformats.org/officeDocument/2006/relationships/image" Target="../media/image4.png"/><Relationship Id="rId7" Type="http://schemas.openxmlformats.org/officeDocument/2006/relationships/image" Target="../media/image35.jpg"/><Relationship Id="rId12" Type="http://schemas.openxmlformats.org/officeDocument/2006/relationships/slide" Target="slide31.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slide" Target="slide29.xml"/><Relationship Id="rId5" Type="http://schemas.openxmlformats.org/officeDocument/2006/relationships/image" Target="../media/image6.jpeg"/><Relationship Id="rId10" Type="http://schemas.openxmlformats.org/officeDocument/2006/relationships/slide" Target="slide28.xml"/><Relationship Id="rId4" Type="http://schemas.openxmlformats.org/officeDocument/2006/relationships/image" Target="../media/image5.png"/><Relationship Id="rId9" Type="http://schemas.openxmlformats.org/officeDocument/2006/relationships/slide" Target="slide25.xml"/><Relationship Id="rId1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image" Target="../media/image37.jpe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file:///F:\mackeup\T&#233;rminos%20y%20Condiciones%20de%20Uso%20del%20Sitio%20Web.docx" TargetMode="External"/><Relationship Id="rId5" Type="http://schemas.openxmlformats.org/officeDocument/2006/relationships/slide" Target="slide11.xml"/><Relationship Id="rId4" Type="http://schemas.openxmlformats.org/officeDocument/2006/relationships/slide" Target="slide9.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file:///F:\mackeup\T&#233;rminos%20y%20Condiciones%20de%20Uso%20del%20Sitio%20Web.docx" TargetMode="External"/><Relationship Id="rId5" Type="http://schemas.openxmlformats.org/officeDocument/2006/relationships/slide" Target="slide11.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slide" Target="slide11.xml"/><Relationship Id="rId4" Type="http://schemas.openxmlformats.org/officeDocument/2006/relationships/slide" Target="slide16.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file:///F:\mackeup\T&#233;rminos%20y%20Condiciones%20de%20Uso%20del%20Sitio%20Web.docx" TargetMode="External"/><Relationship Id="rId5" Type="http://schemas.openxmlformats.org/officeDocument/2006/relationships/slide" Target="slide11.xml"/><Relationship Id="rId4"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file:///F:\mackeup\T&#233;rminos%20y%20Condiciones%20de%20Uso%20del%20Sitio%20Web.docx" TargetMode="External"/><Relationship Id="rId5" Type="http://schemas.openxmlformats.org/officeDocument/2006/relationships/slide" Target="slide11.xml"/><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slide" Target="slide11.xml"/><Relationship Id="rId4"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xmlns="" id="{0ECC3C57-B8E3-4D99-8D2E-E0927070D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657" y="2582703"/>
            <a:ext cx="4194746" cy="3473879"/>
          </a:xfrm>
          <a:prstGeom prst="rect">
            <a:avLst/>
          </a:prstGeom>
        </p:spPr>
      </p:pic>
      <p:pic>
        <p:nvPicPr>
          <p:cNvPr id="14" name="Imagen 13">
            <a:extLst>
              <a:ext uri="{FF2B5EF4-FFF2-40B4-BE49-F238E27FC236}">
                <a16:creationId xmlns:a16="http://schemas.microsoft.com/office/drawing/2014/main" xmlns="" id="{5EC88884-6A0C-4DD4-A434-71FB11D46B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5102" y="3707044"/>
            <a:ext cx="3355302" cy="2042698"/>
          </a:xfrm>
          <a:prstGeom prst="rect">
            <a:avLst/>
          </a:prstGeom>
        </p:spPr>
      </p:pic>
      <p:sp>
        <p:nvSpPr>
          <p:cNvPr id="4" name="Rectángulo 3">
            <a:extLst>
              <a:ext uri="{FF2B5EF4-FFF2-40B4-BE49-F238E27FC236}">
                <a16:creationId xmlns:a16="http://schemas.microsoft.com/office/drawing/2014/main" xmlns="" id="{4D0FA2BE-0723-43A1-B670-EC7E67A9B042}"/>
              </a:ext>
            </a:extLst>
          </p:cNvPr>
          <p:cNvSpPr/>
          <p:nvPr/>
        </p:nvSpPr>
        <p:spPr>
          <a:xfrm>
            <a:off x="-1" y="0"/>
            <a:ext cx="12192001"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sp>
        <p:nvSpPr>
          <p:cNvPr id="6" name="CuadroTexto 5">
            <a:hlinkClick r:id="rId4" action="ppaction://hlinksldjump"/>
            <a:extLst>
              <a:ext uri="{FF2B5EF4-FFF2-40B4-BE49-F238E27FC236}">
                <a16:creationId xmlns:a16="http://schemas.microsoft.com/office/drawing/2014/main" xmlns="" id="{85D33E9B-3C2D-4DA9-BBF1-832B42563D91}"/>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7" name="CuadroTexto 6">
            <a:hlinkClick r:id="rId5" action="ppaction://hlinksldjump"/>
            <a:extLst>
              <a:ext uri="{FF2B5EF4-FFF2-40B4-BE49-F238E27FC236}">
                <a16:creationId xmlns:a16="http://schemas.microsoft.com/office/drawing/2014/main" xmlns="" id="{CC1234C8-0197-4155-9C6D-F06D67F0503E}"/>
              </a:ext>
            </a:extLst>
          </p:cNvPr>
          <p:cNvSpPr txBox="1"/>
          <p:nvPr/>
        </p:nvSpPr>
        <p:spPr>
          <a:xfrm>
            <a:off x="4309253" y="624673"/>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8" name="CuadroTexto 7">
            <a:hlinkClick r:id="rId6" action="ppaction://hlinksldjump"/>
            <a:extLst>
              <a:ext uri="{FF2B5EF4-FFF2-40B4-BE49-F238E27FC236}">
                <a16:creationId xmlns:a16="http://schemas.microsoft.com/office/drawing/2014/main" xmlns="" id="{E41790B4-237D-413F-98C5-0FD2A470735B}"/>
              </a:ext>
            </a:extLst>
          </p:cNvPr>
          <p:cNvSpPr txBox="1"/>
          <p:nvPr/>
        </p:nvSpPr>
        <p:spPr>
          <a:xfrm>
            <a:off x="9132698" y="624673"/>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12" name="Imagen 11">
            <a:extLst>
              <a:ext uri="{FF2B5EF4-FFF2-40B4-BE49-F238E27FC236}">
                <a16:creationId xmlns:a16="http://schemas.microsoft.com/office/drawing/2014/main" xmlns="" id="{74F9FA24-6055-4AFD-931B-B5093DF1E8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60619" y="1715363"/>
            <a:ext cx="3492010" cy="2190875"/>
          </a:xfrm>
          <a:prstGeom prst="rect">
            <a:avLst/>
          </a:prstGeom>
        </p:spPr>
      </p:pic>
      <p:sp>
        <p:nvSpPr>
          <p:cNvPr id="13" name="Rectángulo 12">
            <a:extLst>
              <a:ext uri="{FF2B5EF4-FFF2-40B4-BE49-F238E27FC236}">
                <a16:creationId xmlns:a16="http://schemas.microsoft.com/office/drawing/2014/main" xmlns="" id="{9DABA4A0-A0C2-4184-B6B1-E9FA6EA00BC8}"/>
              </a:ext>
            </a:extLst>
          </p:cNvPr>
          <p:cNvSpPr/>
          <p:nvPr/>
        </p:nvSpPr>
        <p:spPr>
          <a:xfrm>
            <a:off x="1356977" y="1842996"/>
            <a:ext cx="5589680" cy="864142"/>
          </a:xfrm>
          <a:prstGeom prst="rect">
            <a:avLst/>
          </a:prstGeom>
          <a:solidFill>
            <a:schemeClr val="accent5">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CO" sz="2800" b="1" dirty="0">
                <a:latin typeface="Bubblegum Ink" panose="02000503000000000000" pitchFamily="2" charset="0"/>
              </a:rPr>
              <a:t>ESTAS A UN SOLO CLIC DE VIVIR LAS MEJORES EXPERIENCIAS</a:t>
            </a:r>
          </a:p>
        </p:txBody>
      </p:sp>
      <p:sp>
        <p:nvSpPr>
          <p:cNvPr id="2" name="Rectángulo 1">
            <a:extLst>
              <a:ext uri="{FF2B5EF4-FFF2-40B4-BE49-F238E27FC236}">
                <a16:creationId xmlns:a16="http://schemas.microsoft.com/office/drawing/2014/main" xmlns="" id="{927F47CC-4083-4D43-9EFB-2AB3A26E1522}"/>
              </a:ext>
            </a:extLst>
          </p:cNvPr>
          <p:cNvSpPr/>
          <p:nvPr/>
        </p:nvSpPr>
        <p:spPr>
          <a:xfrm>
            <a:off x="341597" y="2780968"/>
            <a:ext cx="6798734" cy="16712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xmlns="" id="{10238B3E-892B-4D31-9279-F15CAE7046E3}"/>
              </a:ext>
            </a:extLst>
          </p:cNvPr>
          <p:cNvSpPr/>
          <p:nvPr/>
        </p:nvSpPr>
        <p:spPr>
          <a:xfrm>
            <a:off x="1522696" y="4240881"/>
            <a:ext cx="4436535" cy="18157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21" name="CuadroTexto 20">
            <a:hlinkClick r:id="rId8" action="ppaction://hlinksldjump"/>
            <a:extLst>
              <a:ext uri="{FF2B5EF4-FFF2-40B4-BE49-F238E27FC236}">
                <a16:creationId xmlns:a16="http://schemas.microsoft.com/office/drawing/2014/main" xmlns="" id="{21351F7C-E259-446B-8741-754BED919A4B}"/>
              </a:ext>
            </a:extLst>
          </p:cNvPr>
          <p:cNvSpPr txBox="1"/>
          <p:nvPr/>
        </p:nvSpPr>
        <p:spPr>
          <a:xfrm>
            <a:off x="3376465" y="608111"/>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22" name="CuadroTexto 21">
            <a:hlinkClick r:id="rId9" action="ppaction://hlinksldjump"/>
            <a:extLst>
              <a:ext uri="{FF2B5EF4-FFF2-40B4-BE49-F238E27FC236}">
                <a16:creationId xmlns:a16="http://schemas.microsoft.com/office/drawing/2014/main" xmlns="" id="{7FBA5ABA-63E9-4653-AE08-A8605EC8DDEA}"/>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1" name="Rectángulo 30">
            <a:extLst>
              <a:ext uri="{FF2B5EF4-FFF2-40B4-BE49-F238E27FC236}">
                <a16:creationId xmlns:a16="http://schemas.microsoft.com/office/drawing/2014/main" xmlns="" id="{1AB58ACF-2E39-495A-B7E2-7583DFED3E56}"/>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32" name="Imagen 31">
            <a:extLst>
              <a:ext uri="{FF2B5EF4-FFF2-40B4-BE49-F238E27FC236}">
                <a16:creationId xmlns:a16="http://schemas.microsoft.com/office/drawing/2014/main" xmlns="" id="{CBD65B76-9EB2-4B3D-B423-41E647E1AF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33" name="Imagen 32">
            <a:extLst>
              <a:ext uri="{FF2B5EF4-FFF2-40B4-BE49-F238E27FC236}">
                <a16:creationId xmlns:a16="http://schemas.microsoft.com/office/drawing/2014/main" xmlns="" id="{AFC3B467-2293-4274-9907-5FBAD5177B7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00930" y="6465055"/>
            <a:ext cx="319114" cy="319114"/>
          </a:xfrm>
          <a:prstGeom prst="rect">
            <a:avLst/>
          </a:prstGeom>
        </p:spPr>
      </p:pic>
      <p:pic>
        <p:nvPicPr>
          <p:cNvPr id="34" name="Imagen 33">
            <a:extLst>
              <a:ext uri="{FF2B5EF4-FFF2-40B4-BE49-F238E27FC236}">
                <a16:creationId xmlns:a16="http://schemas.microsoft.com/office/drawing/2014/main" xmlns="" id="{837BBC41-0FA1-4819-B618-3B42D282A73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25351" y="6465055"/>
            <a:ext cx="411250" cy="319114"/>
          </a:xfrm>
          <a:prstGeom prst="rect">
            <a:avLst/>
          </a:prstGeom>
        </p:spPr>
      </p:pic>
      <p:pic>
        <p:nvPicPr>
          <p:cNvPr id="3" name="Imagen 2">
            <a:extLst>
              <a:ext uri="{FF2B5EF4-FFF2-40B4-BE49-F238E27FC236}">
                <a16:creationId xmlns:a16="http://schemas.microsoft.com/office/drawing/2014/main" xmlns="" id="{A377DA2B-2C5A-91A8-BD65-13B89121BC2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9232" y="0"/>
            <a:ext cx="1545534" cy="1545534"/>
          </a:xfrm>
          <a:prstGeom prst="rect">
            <a:avLst/>
          </a:prstGeom>
        </p:spPr>
      </p:pic>
      <p:sp>
        <p:nvSpPr>
          <p:cNvPr id="29" name="Rectángulo: esquinas redondeadas 28">
            <a:hlinkClick r:id="rId14" action="ppaction://hlinksldjump"/>
            <a:extLst>
              <a:ext uri="{FF2B5EF4-FFF2-40B4-BE49-F238E27FC236}">
                <a16:creationId xmlns:a16="http://schemas.microsoft.com/office/drawing/2014/main" xmlns="" id="{BDAB4DE5-8733-4D51-9BFC-1B40B750D45A}"/>
              </a:ext>
            </a:extLst>
          </p:cNvPr>
          <p:cNvSpPr/>
          <p:nvPr/>
        </p:nvSpPr>
        <p:spPr>
          <a:xfrm>
            <a:off x="2168133" y="3459058"/>
            <a:ext cx="3077211" cy="712749"/>
          </a:xfrm>
          <a:prstGeom prst="roundRect">
            <a:avLst/>
          </a:prstGeom>
          <a:effectLst>
            <a:outerShdw blurRad="25400" dist="50800" dir="5400000" sx="102000" sy="102000" algn="ctr" rotWithShape="0">
              <a:srgbClr val="000000">
                <a:alpha val="8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dirty="0"/>
              <a:t>Crea tu cuenta fácil</a:t>
            </a:r>
          </a:p>
        </p:txBody>
      </p:sp>
      <p:sp>
        <p:nvSpPr>
          <p:cNvPr id="35" name="Rectángulo: esquinas redondeadas 34">
            <a:hlinkClick r:id="" action="ppaction://hlinkshowjump?jump=nextslide"/>
            <a:extLst>
              <a:ext uri="{FF2B5EF4-FFF2-40B4-BE49-F238E27FC236}">
                <a16:creationId xmlns:a16="http://schemas.microsoft.com/office/drawing/2014/main" xmlns="" id="{6D738A84-CC87-4716-848A-00ACE3BBAACF}"/>
              </a:ext>
            </a:extLst>
          </p:cNvPr>
          <p:cNvSpPr/>
          <p:nvPr/>
        </p:nvSpPr>
        <p:spPr>
          <a:xfrm>
            <a:off x="2168133" y="4560182"/>
            <a:ext cx="3077211" cy="712749"/>
          </a:xfrm>
          <a:prstGeom prst="roundRect">
            <a:avLst/>
          </a:prstGeom>
          <a:effectLst>
            <a:outerShdw dist="50800" dir="5400000" sx="102000" sy="102000" algn="ctr" rotWithShape="0">
              <a:srgbClr val="000000">
                <a:alpha val="8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dirty="0"/>
              <a:t>Ingresa a tu cuenta</a:t>
            </a:r>
          </a:p>
        </p:txBody>
      </p:sp>
    </p:spTree>
    <p:extLst>
      <p:ext uri="{BB962C8B-B14F-4D97-AF65-F5344CB8AC3E}">
        <p14:creationId xmlns:p14="http://schemas.microsoft.com/office/powerpoint/2010/main" val="14532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PaintBrush/>
                    </a14:imgEffect>
                    <a14:imgEffect>
                      <a14:colorTemperature colorTemp="7594"/>
                    </a14:imgEffect>
                    <a14:imgEffect>
                      <a14:saturation sat="33000"/>
                    </a14:imgEffect>
                  </a14:imgLayer>
                </a14:imgProps>
              </a:ext>
            </a:extLst>
          </a:blip>
          <a:srcRect/>
          <a:tile tx="920750" ty="114300" sx="98000" sy="73000" flip="none" algn="tl"/>
        </a:blipFill>
        <a:effectLst/>
      </p:bgPr>
    </p:bg>
    <p:spTree>
      <p:nvGrpSpPr>
        <p:cNvPr id="1" name=""/>
        <p:cNvGrpSpPr/>
        <p:nvPr/>
      </p:nvGrpSpPr>
      <p:grpSpPr>
        <a:xfrm>
          <a:off x="0" y="0"/>
          <a:ext cx="0" cy="0"/>
          <a:chOff x="0" y="0"/>
          <a:chExt cx="0" cy="0"/>
        </a:xfrm>
      </p:grpSpPr>
      <p:sp>
        <p:nvSpPr>
          <p:cNvPr id="4" name="Rectángulo: esquinas superiores redondeadas 3">
            <a:extLst>
              <a:ext uri="{FF2B5EF4-FFF2-40B4-BE49-F238E27FC236}">
                <a16:creationId xmlns:a16="http://schemas.microsoft.com/office/drawing/2014/main" xmlns="" id="{4F213F9C-33A8-4F78-AC42-1E7DB9ACC143}"/>
              </a:ext>
            </a:extLst>
          </p:cNvPr>
          <p:cNvSpPr/>
          <p:nvPr/>
        </p:nvSpPr>
        <p:spPr>
          <a:xfrm>
            <a:off x="6838950" y="447674"/>
            <a:ext cx="5047488" cy="3079623"/>
          </a:xfrm>
          <a:prstGeom prst="round2SameRect">
            <a:avLst>
              <a:gd name="adj1" fmla="val 16667"/>
              <a:gd name="adj2" fmla="val 2796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ln>
                  <a:solidFill>
                    <a:schemeClr val="tx2">
                      <a:lumMod val="75000"/>
                    </a:schemeClr>
                  </a:solidFill>
                </a:ln>
                <a:solidFill>
                  <a:schemeClr val="tx1"/>
                </a:solidFill>
                <a:latin typeface="Britannic Bold" panose="020B0903060703020204" pitchFamily="34" charset="0"/>
              </a:rPr>
              <a:t>Tu registro ha sido exitoso!!</a:t>
            </a:r>
            <a:endParaRPr lang="es-CO" sz="4800" dirty="0">
              <a:ln>
                <a:solidFill>
                  <a:schemeClr val="tx2">
                    <a:lumMod val="75000"/>
                  </a:schemeClr>
                </a:solidFill>
              </a:ln>
              <a:solidFill>
                <a:schemeClr val="tx1"/>
              </a:solidFill>
              <a:latin typeface="Britannic Bold" panose="020B0903060703020204" pitchFamily="34" charset="0"/>
            </a:endParaRPr>
          </a:p>
        </p:txBody>
      </p:sp>
      <p:sp>
        <p:nvSpPr>
          <p:cNvPr id="2" name="Cruz 1">
            <a:hlinkClick r:id="rId4" action="ppaction://hlinksldjump"/>
            <a:extLst>
              <a:ext uri="{FF2B5EF4-FFF2-40B4-BE49-F238E27FC236}">
                <a16:creationId xmlns:a16="http://schemas.microsoft.com/office/drawing/2014/main" xmlns="" id="{8C2A3B17-C3E2-4873-B039-3BBE58798BA0}"/>
              </a:ext>
            </a:extLst>
          </p:cNvPr>
          <p:cNvSpPr/>
          <p:nvPr/>
        </p:nvSpPr>
        <p:spPr>
          <a:xfrm rot="18817920">
            <a:off x="11133251" y="555739"/>
            <a:ext cx="549883" cy="586718"/>
          </a:xfrm>
          <a:prstGeom prst="plus">
            <a:avLst>
              <a:gd name="adj" fmla="val 37983"/>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s-419"/>
          </a:p>
        </p:txBody>
      </p:sp>
    </p:spTree>
    <p:extLst>
      <p:ext uri="{BB962C8B-B14F-4D97-AF65-F5344CB8AC3E}">
        <p14:creationId xmlns:p14="http://schemas.microsoft.com/office/powerpoint/2010/main" val="771407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0E5"/>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7213706C-6726-4616-A2D8-23BDF3FF97E1}"/>
              </a:ext>
            </a:extLst>
          </p:cNvPr>
          <p:cNvSpPr/>
          <p:nvPr/>
        </p:nvSpPr>
        <p:spPr>
          <a:xfrm>
            <a:off x="5382377" y="1255673"/>
            <a:ext cx="2999874" cy="4001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3256798" y="1875146"/>
            <a:ext cx="2125579" cy="830997"/>
          </a:xfrm>
          <a:prstGeom prst="rect">
            <a:avLst/>
          </a:prstGeom>
          <a:noFill/>
        </p:spPr>
        <p:txBody>
          <a:bodyPr wrap="square" rtlCol="0">
            <a:spAutoFit/>
          </a:bodyPr>
          <a:lstStyle/>
          <a:p>
            <a:pPr algn="ctr"/>
            <a:r>
              <a:rPr lang="es-MX" sz="2400" dirty="0">
                <a:solidFill>
                  <a:schemeClr val="bg2"/>
                </a:solidFill>
              </a:rPr>
              <a:t>*Fecha de</a:t>
            </a:r>
          </a:p>
          <a:p>
            <a:pPr algn="ctr"/>
            <a:r>
              <a:rPr lang="es-MX" sz="2400" dirty="0">
                <a:solidFill>
                  <a:schemeClr val="bg2"/>
                </a:solidFill>
              </a:rPr>
              <a:t>     nacimiento</a:t>
            </a:r>
            <a:endParaRPr lang="es-CO" sz="2400" dirty="0">
              <a:solidFill>
                <a:schemeClr val="bg2"/>
              </a:solidFill>
            </a:endParaRPr>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349594" y="503849"/>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rPr>
              <a:t>REGISTRATE</a:t>
            </a:r>
            <a:endParaRPr lang="es-CO" sz="2800" dirty="0">
              <a:ln>
                <a:solidFill>
                  <a:schemeClr val="bg2">
                    <a:lumMod val="75000"/>
                  </a:schemeClr>
                </a:solidFill>
              </a:ln>
              <a:solidFill>
                <a:schemeClr val="bg1"/>
              </a:solidFill>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382377" y="2158282"/>
            <a:ext cx="2999874" cy="40011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256798" y="1182247"/>
            <a:ext cx="2125579" cy="461665"/>
          </a:xfrm>
          <a:prstGeom prst="rect">
            <a:avLst/>
          </a:prstGeom>
          <a:noFill/>
        </p:spPr>
        <p:txBody>
          <a:bodyPr wrap="square" rtlCol="0">
            <a:spAutoFit/>
          </a:bodyPr>
          <a:lstStyle/>
          <a:p>
            <a:pPr algn="ctr"/>
            <a:r>
              <a:rPr lang="es-MX" sz="2400" dirty="0">
                <a:solidFill>
                  <a:schemeClr val="bg2"/>
                </a:solidFill>
              </a:rPr>
              <a:t>*Nombre</a:t>
            </a:r>
            <a:endParaRPr lang="es-CO" sz="2400" dirty="0">
              <a:solidFill>
                <a:schemeClr val="bg2"/>
              </a:solidFill>
            </a:endParaRPr>
          </a:p>
        </p:txBody>
      </p:sp>
      <p:pic>
        <p:nvPicPr>
          <p:cNvPr id="8" name="Imagen 7">
            <a:extLst>
              <a:ext uri="{FF2B5EF4-FFF2-40B4-BE49-F238E27FC236}">
                <a16:creationId xmlns:a16="http://schemas.microsoft.com/office/drawing/2014/main" xmlns="" id="{BE7D160F-D4FD-42B3-AE65-DD30F60E15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455"/>
          <a:stretch/>
        </p:blipFill>
        <p:spPr>
          <a:xfrm>
            <a:off x="3458818" y="3616408"/>
            <a:ext cx="6592010" cy="2856237"/>
          </a:xfrm>
          <a:prstGeom prst="rect">
            <a:avLst/>
          </a:prstGeom>
        </p:spPr>
      </p:pic>
      <p:sp>
        <p:nvSpPr>
          <p:cNvPr id="5" name="Rectángulo 4">
            <a:hlinkClick r:id="" action="ppaction://hlinkshowjump?jump=nextslide"/>
            <a:extLst>
              <a:ext uri="{FF2B5EF4-FFF2-40B4-BE49-F238E27FC236}">
                <a16:creationId xmlns:a16="http://schemas.microsoft.com/office/drawing/2014/main" xmlns="" id="{A4CE165E-0FCA-4FE6-AE90-67285FB942A8}"/>
              </a:ext>
            </a:extLst>
          </p:cNvPr>
          <p:cNvSpPr/>
          <p:nvPr/>
        </p:nvSpPr>
        <p:spPr>
          <a:xfrm>
            <a:off x="4713066" y="2983981"/>
            <a:ext cx="4083514" cy="4184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a:t>1950-2003</a:t>
            </a:r>
            <a:endParaRPr lang="es-419" dirty="0"/>
          </a:p>
        </p:txBody>
      </p:sp>
      <p:sp>
        <p:nvSpPr>
          <p:cNvPr id="23" name="Flecha: cheurón 22">
            <a:extLst>
              <a:ext uri="{FF2B5EF4-FFF2-40B4-BE49-F238E27FC236}">
                <a16:creationId xmlns:a16="http://schemas.microsoft.com/office/drawing/2014/main" xmlns="" id="{E8891007-C0D5-4EC4-8E07-662F93262965}"/>
              </a:ext>
            </a:extLst>
          </p:cNvPr>
          <p:cNvSpPr/>
          <p:nvPr/>
        </p:nvSpPr>
        <p:spPr>
          <a:xfrm rot="5400000">
            <a:off x="7991639" y="2287488"/>
            <a:ext cx="217715" cy="224029"/>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419">
              <a:solidFill>
                <a:schemeClr val="tx1"/>
              </a:solidFill>
            </a:endParaRPr>
          </a:p>
        </p:txBody>
      </p:sp>
    </p:spTree>
    <p:extLst>
      <p:ext uri="{BB962C8B-B14F-4D97-AF65-F5344CB8AC3E}">
        <p14:creationId xmlns:p14="http://schemas.microsoft.com/office/powerpoint/2010/main" val="145915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0E5"/>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7213706C-6726-4616-A2D8-23BDF3FF97E1}"/>
              </a:ext>
            </a:extLst>
          </p:cNvPr>
          <p:cNvSpPr/>
          <p:nvPr/>
        </p:nvSpPr>
        <p:spPr>
          <a:xfrm>
            <a:off x="5382377" y="1255673"/>
            <a:ext cx="2999874" cy="4001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3224015" y="1859735"/>
            <a:ext cx="2125579" cy="830997"/>
          </a:xfrm>
          <a:prstGeom prst="rect">
            <a:avLst/>
          </a:prstGeom>
          <a:noFill/>
        </p:spPr>
        <p:txBody>
          <a:bodyPr wrap="square" rtlCol="0">
            <a:spAutoFit/>
          </a:bodyPr>
          <a:lstStyle/>
          <a:p>
            <a:pPr algn="ctr"/>
            <a:r>
              <a:rPr lang="es-MX" sz="2400" dirty="0">
                <a:solidFill>
                  <a:schemeClr val="bg2"/>
                </a:solidFill>
              </a:rPr>
              <a:t>*Fecha de</a:t>
            </a:r>
          </a:p>
          <a:p>
            <a:pPr algn="ctr"/>
            <a:r>
              <a:rPr lang="es-MX" sz="2400" dirty="0">
                <a:solidFill>
                  <a:schemeClr val="bg2"/>
                </a:solidFill>
              </a:rPr>
              <a:t>     nacimiento</a:t>
            </a:r>
            <a:endParaRPr lang="es-CO" sz="2400" dirty="0">
              <a:solidFill>
                <a:schemeClr val="bg2"/>
              </a:solidFill>
            </a:endParaRPr>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349594" y="503849"/>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rPr>
              <a:t>REGISTRATE</a:t>
            </a:r>
            <a:endParaRPr lang="es-CO" sz="2800" dirty="0">
              <a:ln>
                <a:solidFill>
                  <a:schemeClr val="bg2">
                    <a:lumMod val="75000"/>
                  </a:schemeClr>
                </a:solidFill>
              </a:ln>
              <a:solidFill>
                <a:schemeClr val="bg1"/>
              </a:solidFill>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382377" y="2158282"/>
            <a:ext cx="2999874" cy="40011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217798" y="1128214"/>
            <a:ext cx="2125579" cy="461665"/>
          </a:xfrm>
          <a:prstGeom prst="rect">
            <a:avLst/>
          </a:prstGeom>
          <a:noFill/>
        </p:spPr>
        <p:txBody>
          <a:bodyPr wrap="square" rtlCol="0">
            <a:spAutoFit/>
          </a:bodyPr>
          <a:lstStyle/>
          <a:p>
            <a:pPr algn="ctr"/>
            <a:r>
              <a:rPr lang="es-MX" sz="2400" dirty="0">
                <a:solidFill>
                  <a:schemeClr val="bg2"/>
                </a:solidFill>
              </a:rPr>
              <a:t>*Nombre</a:t>
            </a:r>
            <a:endParaRPr lang="es-CO" sz="2400" dirty="0">
              <a:solidFill>
                <a:schemeClr val="bg2"/>
              </a:solidFill>
            </a:endParaRPr>
          </a:p>
        </p:txBody>
      </p:sp>
      <p:pic>
        <p:nvPicPr>
          <p:cNvPr id="8" name="Imagen 7">
            <a:extLst>
              <a:ext uri="{FF2B5EF4-FFF2-40B4-BE49-F238E27FC236}">
                <a16:creationId xmlns:a16="http://schemas.microsoft.com/office/drawing/2014/main" xmlns="" id="{BE7D160F-D4FD-42B3-AE65-DD30F60E15A8}"/>
              </a:ext>
            </a:extLst>
          </p:cNvPr>
          <p:cNvPicPr>
            <a:picLocks noChangeAspect="1"/>
          </p:cNvPicPr>
          <p:nvPr/>
        </p:nvPicPr>
        <p:blipFill rotWithShape="1">
          <a:blip r:embed="rId2">
            <a:extLst>
              <a:ext uri="{28A0092B-C50C-407E-A947-70E740481C1C}">
                <a14:useLocalDpi xmlns:a14="http://schemas.microsoft.com/office/drawing/2010/main" val="0"/>
              </a:ext>
            </a:extLst>
          </a:blip>
          <a:srcRect t="18455"/>
          <a:stretch/>
        </p:blipFill>
        <p:spPr>
          <a:xfrm>
            <a:off x="2779845" y="3191420"/>
            <a:ext cx="7568677" cy="3279415"/>
          </a:xfrm>
          <a:prstGeom prst="rect">
            <a:avLst/>
          </a:prstGeom>
        </p:spPr>
      </p:pic>
      <p:sp>
        <p:nvSpPr>
          <p:cNvPr id="23" name="Flecha: cheurón 22">
            <a:extLst>
              <a:ext uri="{FF2B5EF4-FFF2-40B4-BE49-F238E27FC236}">
                <a16:creationId xmlns:a16="http://schemas.microsoft.com/office/drawing/2014/main" xmlns="" id="{E8891007-C0D5-4EC4-8E07-662F93262965}"/>
              </a:ext>
            </a:extLst>
          </p:cNvPr>
          <p:cNvSpPr/>
          <p:nvPr/>
        </p:nvSpPr>
        <p:spPr>
          <a:xfrm rot="5400000">
            <a:off x="7991639" y="2287488"/>
            <a:ext cx="217715" cy="224029"/>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419">
              <a:solidFill>
                <a:schemeClr val="tx1"/>
              </a:solidFill>
            </a:endParaRPr>
          </a:p>
        </p:txBody>
      </p:sp>
      <p:sp>
        <p:nvSpPr>
          <p:cNvPr id="10" name="Diagrama de flujo: conector 9">
            <a:hlinkClick r:id="rId3" action="ppaction://hlinksldjump"/>
            <a:extLst>
              <a:ext uri="{FF2B5EF4-FFF2-40B4-BE49-F238E27FC236}">
                <a16:creationId xmlns:a16="http://schemas.microsoft.com/office/drawing/2014/main" xmlns="" id="{2529C98D-00D2-42B8-BFD1-61B91403BFCB}"/>
              </a:ext>
            </a:extLst>
          </p:cNvPr>
          <p:cNvSpPr/>
          <p:nvPr/>
        </p:nvSpPr>
        <p:spPr>
          <a:xfrm>
            <a:off x="4280588" y="3241366"/>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4" name="Diagrama de flujo: conector 23">
            <a:hlinkClick r:id="rId3" action="ppaction://hlinksldjump"/>
            <a:extLst>
              <a:ext uri="{FF2B5EF4-FFF2-40B4-BE49-F238E27FC236}">
                <a16:creationId xmlns:a16="http://schemas.microsoft.com/office/drawing/2014/main" xmlns="" id="{5779BF79-E28A-4DD0-B219-7DE70D62FEC1}"/>
              </a:ext>
            </a:extLst>
          </p:cNvPr>
          <p:cNvSpPr/>
          <p:nvPr/>
        </p:nvSpPr>
        <p:spPr>
          <a:xfrm>
            <a:off x="6137523" y="3218493"/>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5" name="Diagrama de flujo: conector 24">
            <a:hlinkClick r:id="rId3" action="ppaction://hlinksldjump"/>
            <a:extLst>
              <a:ext uri="{FF2B5EF4-FFF2-40B4-BE49-F238E27FC236}">
                <a16:creationId xmlns:a16="http://schemas.microsoft.com/office/drawing/2014/main" xmlns="" id="{B7E9C728-DD70-4006-B2DF-D75D6E4EE0D9}"/>
              </a:ext>
            </a:extLst>
          </p:cNvPr>
          <p:cNvSpPr/>
          <p:nvPr/>
        </p:nvSpPr>
        <p:spPr>
          <a:xfrm>
            <a:off x="4263788" y="4267070"/>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 name="Diagrama de flujo: conector 25">
            <a:hlinkClick r:id="rId3" action="ppaction://hlinksldjump"/>
            <a:extLst>
              <a:ext uri="{FF2B5EF4-FFF2-40B4-BE49-F238E27FC236}">
                <a16:creationId xmlns:a16="http://schemas.microsoft.com/office/drawing/2014/main" xmlns="" id="{223431FD-F450-497D-813E-860569B37169}"/>
              </a:ext>
            </a:extLst>
          </p:cNvPr>
          <p:cNvSpPr/>
          <p:nvPr/>
        </p:nvSpPr>
        <p:spPr>
          <a:xfrm>
            <a:off x="4280587" y="5339469"/>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7" name="Diagrama de flujo: conector 26">
            <a:hlinkClick r:id="rId3" action="ppaction://hlinksldjump"/>
            <a:extLst>
              <a:ext uri="{FF2B5EF4-FFF2-40B4-BE49-F238E27FC236}">
                <a16:creationId xmlns:a16="http://schemas.microsoft.com/office/drawing/2014/main" xmlns="" id="{3C1633AE-3A69-4210-A5D0-81DBB99D5513}"/>
              </a:ext>
            </a:extLst>
          </p:cNvPr>
          <p:cNvSpPr/>
          <p:nvPr/>
        </p:nvSpPr>
        <p:spPr>
          <a:xfrm>
            <a:off x="8070892" y="3226846"/>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8" name="Diagrama de flujo: conector 27">
            <a:hlinkClick r:id="rId3" action="ppaction://hlinksldjump"/>
            <a:extLst>
              <a:ext uri="{FF2B5EF4-FFF2-40B4-BE49-F238E27FC236}">
                <a16:creationId xmlns:a16="http://schemas.microsoft.com/office/drawing/2014/main" xmlns="" id="{B1E83F72-B1BE-445C-BFA5-FDF461DDDAA1}"/>
              </a:ext>
            </a:extLst>
          </p:cNvPr>
          <p:cNvSpPr/>
          <p:nvPr/>
        </p:nvSpPr>
        <p:spPr>
          <a:xfrm>
            <a:off x="8057764" y="4269062"/>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9" name="Diagrama de flujo: conector 28">
            <a:hlinkClick r:id="rId3" action="ppaction://hlinksldjump"/>
            <a:extLst>
              <a:ext uri="{FF2B5EF4-FFF2-40B4-BE49-F238E27FC236}">
                <a16:creationId xmlns:a16="http://schemas.microsoft.com/office/drawing/2014/main" xmlns="" id="{0CAC2914-7AE6-4EB3-BEB7-1C07C7083447}"/>
              </a:ext>
            </a:extLst>
          </p:cNvPr>
          <p:cNvSpPr/>
          <p:nvPr/>
        </p:nvSpPr>
        <p:spPr>
          <a:xfrm>
            <a:off x="6137523" y="4284738"/>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1" name="Diagrama de flujo: conector 30">
            <a:hlinkClick r:id="rId3" action="ppaction://hlinksldjump"/>
            <a:extLst>
              <a:ext uri="{FF2B5EF4-FFF2-40B4-BE49-F238E27FC236}">
                <a16:creationId xmlns:a16="http://schemas.microsoft.com/office/drawing/2014/main" xmlns="" id="{8F11864F-0514-4F02-87E8-3238211F1E5E}"/>
              </a:ext>
            </a:extLst>
          </p:cNvPr>
          <p:cNvSpPr/>
          <p:nvPr/>
        </p:nvSpPr>
        <p:spPr>
          <a:xfrm>
            <a:off x="8070892" y="5346704"/>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2" name="Diagrama de flujo: conector 31">
            <a:hlinkClick r:id="rId3" action="ppaction://hlinksldjump"/>
            <a:extLst>
              <a:ext uri="{FF2B5EF4-FFF2-40B4-BE49-F238E27FC236}">
                <a16:creationId xmlns:a16="http://schemas.microsoft.com/office/drawing/2014/main" xmlns="" id="{FE3072D4-22F3-47D0-ABF6-1F6BD9E64EC8}"/>
              </a:ext>
            </a:extLst>
          </p:cNvPr>
          <p:cNvSpPr/>
          <p:nvPr/>
        </p:nvSpPr>
        <p:spPr>
          <a:xfrm>
            <a:off x="9980256" y="5339470"/>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3" name="Diagrama de flujo: conector 32">
            <a:hlinkClick r:id="rId3" action="ppaction://hlinksldjump"/>
            <a:extLst>
              <a:ext uri="{FF2B5EF4-FFF2-40B4-BE49-F238E27FC236}">
                <a16:creationId xmlns:a16="http://schemas.microsoft.com/office/drawing/2014/main" xmlns="" id="{756EBDE1-ECE0-4230-B2E2-A318540ABE0A}"/>
              </a:ext>
            </a:extLst>
          </p:cNvPr>
          <p:cNvSpPr/>
          <p:nvPr/>
        </p:nvSpPr>
        <p:spPr>
          <a:xfrm>
            <a:off x="10004261" y="3243913"/>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4" name="Diagrama de flujo: conector 33">
            <a:hlinkClick r:id="rId3" action="ppaction://hlinksldjump"/>
            <a:extLst>
              <a:ext uri="{FF2B5EF4-FFF2-40B4-BE49-F238E27FC236}">
                <a16:creationId xmlns:a16="http://schemas.microsoft.com/office/drawing/2014/main" xmlns="" id="{BAE68F8B-AA6D-4EDF-9447-8FE67321DE78}"/>
              </a:ext>
            </a:extLst>
          </p:cNvPr>
          <p:cNvSpPr/>
          <p:nvPr/>
        </p:nvSpPr>
        <p:spPr>
          <a:xfrm>
            <a:off x="6100303" y="5350983"/>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5" name="Diagrama de flujo: conector 34">
            <a:hlinkClick r:id="rId3" action="ppaction://hlinksldjump"/>
            <a:extLst>
              <a:ext uri="{FF2B5EF4-FFF2-40B4-BE49-F238E27FC236}">
                <a16:creationId xmlns:a16="http://schemas.microsoft.com/office/drawing/2014/main" xmlns="" id="{265005AA-8029-46D9-8473-5C78F5F98AE5}"/>
              </a:ext>
            </a:extLst>
          </p:cNvPr>
          <p:cNvSpPr/>
          <p:nvPr/>
        </p:nvSpPr>
        <p:spPr>
          <a:xfrm>
            <a:off x="9980256" y="4267070"/>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Tree>
    <p:extLst>
      <p:ext uri="{BB962C8B-B14F-4D97-AF65-F5344CB8AC3E}">
        <p14:creationId xmlns:p14="http://schemas.microsoft.com/office/powerpoint/2010/main" val="3031627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0E5"/>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7213706C-6726-4616-A2D8-23BDF3FF97E1}"/>
              </a:ext>
            </a:extLst>
          </p:cNvPr>
          <p:cNvSpPr/>
          <p:nvPr/>
        </p:nvSpPr>
        <p:spPr>
          <a:xfrm>
            <a:off x="5382377" y="1255673"/>
            <a:ext cx="2999874" cy="4001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3256798" y="1875146"/>
            <a:ext cx="2125579" cy="830997"/>
          </a:xfrm>
          <a:prstGeom prst="rect">
            <a:avLst/>
          </a:prstGeom>
          <a:noFill/>
        </p:spPr>
        <p:txBody>
          <a:bodyPr wrap="square" rtlCol="0">
            <a:spAutoFit/>
          </a:bodyPr>
          <a:lstStyle/>
          <a:p>
            <a:pPr algn="ctr"/>
            <a:r>
              <a:rPr lang="es-MX" sz="2400" dirty="0">
                <a:solidFill>
                  <a:schemeClr val="bg2"/>
                </a:solidFill>
              </a:rPr>
              <a:t>*Fecha de</a:t>
            </a:r>
          </a:p>
          <a:p>
            <a:pPr algn="ctr"/>
            <a:r>
              <a:rPr lang="es-MX" sz="2400" dirty="0">
                <a:solidFill>
                  <a:schemeClr val="bg2"/>
                </a:solidFill>
              </a:rPr>
              <a:t>     nacimiento</a:t>
            </a:r>
            <a:endParaRPr lang="es-CO" sz="2400" dirty="0">
              <a:solidFill>
                <a:schemeClr val="bg2"/>
              </a:solidFill>
            </a:endParaRPr>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349594" y="503849"/>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rPr>
              <a:t>REGISTRATE</a:t>
            </a:r>
            <a:endParaRPr lang="es-CO" sz="2800" dirty="0">
              <a:ln>
                <a:solidFill>
                  <a:schemeClr val="bg2">
                    <a:lumMod val="75000"/>
                  </a:schemeClr>
                </a:solidFill>
              </a:ln>
              <a:solidFill>
                <a:schemeClr val="bg1"/>
              </a:solidFill>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382377" y="2158282"/>
            <a:ext cx="2999874" cy="40011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256798" y="1182247"/>
            <a:ext cx="2125579" cy="461665"/>
          </a:xfrm>
          <a:prstGeom prst="rect">
            <a:avLst/>
          </a:prstGeom>
          <a:noFill/>
        </p:spPr>
        <p:txBody>
          <a:bodyPr wrap="square" rtlCol="0">
            <a:spAutoFit/>
          </a:bodyPr>
          <a:lstStyle/>
          <a:p>
            <a:pPr algn="ctr"/>
            <a:r>
              <a:rPr lang="es-MX" sz="2400" dirty="0">
                <a:solidFill>
                  <a:schemeClr val="bg2"/>
                </a:solidFill>
              </a:rPr>
              <a:t>*Nombre</a:t>
            </a:r>
            <a:endParaRPr lang="es-CO" sz="2400" dirty="0">
              <a:solidFill>
                <a:schemeClr val="bg2"/>
              </a:solidFill>
            </a:endParaRPr>
          </a:p>
        </p:txBody>
      </p:sp>
      <p:pic>
        <p:nvPicPr>
          <p:cNvPr id="8" name="Imagen 7">
            <a:extLst>
              <a:ext uri="{FF2B5EF4-FFF2-40B4-BE49-F238E27FC236}">
                <a16:creationId xmlns:a16="http://schemas.microsoft.com/office/drawing/2014/main" xmlns="" id="{BE7D160F-D4FD-42B3-AE65-DD30F60E15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455"/>
          <a:stretch/>
        </p:blipFill>
        <p:spPr>
          <a:xfrm>
            <a:off x="3458818" y="3616408"/>
            <a:ext cx="6592010" cy="2856237"/>
          </a:xfrm>
          <a:prstGeom prst="rect">
            <a:avLst/>
          </a:prstGeom>
        </p:spPr>
      </p:pic>
      <p:sp>
        <p:nvSpPr>
          <p:cNvPr id="5" name="Rectángulo 4">
            <a:hlinkClick r:id="" action="ppaction://hlinkshowjump?jump=nextslide"/>
            <a:extLst>
              <a:ext uri="{FF2B5EF4-FFF2-40B4-BE49-F238E27FC236}">
                <a16:creationId xmlns:a16="http://schemas.microsoft.com/office/drawing/2014/main" xmlns="" id="{A4CE165E-0FCA-4FE6-AE90-67285FB942A8}"/>
              </a:ext>
            </a:extLst>
          </p:cNvPr>
          <p:cNvSpPr/>
          <p:nvPr/>
        </p:nvSpPr>
        <p:spPr>
          <a:xfrm>
            <a:off x="4713066" y="2983981"/>
            <a:ext cx="4083514" cy="4184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a:t>1950-2003</a:t>
            </a:r>
            <a:endParaRPr lang="es-419" dirty="0"/>
          </a:p>
        </p:txBody>
      </p:sp>
      <p:sp>
        <p:nvSpPr>
          <p:cNvPr id="23" name="Flecha: cheurón 22">
            <a:extLst>
              <a:ext uri="{FF2B5EF4-FFF2-40B4-BE49-F238E27FC236}">
                <a16:creationId xmlns:a16="http://schemas.microsoft.com/office/drawing/2014/main" xmlns="" id="{E8891007-C0D5-4EC4-8E07-662F93262965}"/>
              </a:ext>
            </a:extLst>
          </p:cNvPr>
          <p:cNvSpPr/>
          <p:nvPr/>
        </p:nvSpPr>
        <p:spPr>
          <a:xfrm rot="5400000">
            <a:off x="7991639" y="2287488"/>
            <a:ext cx="217715" cy="224029"/>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419">
              <a:solidFill>
                <a:schemeClr val="tx1"/>
              </a:solidFill>
            </a:endParaRPr>
          </a:p>
        </p:txBody>
      </p:sp>
    </p:spTree>
    <p:extLst>
      <p:ext uri="{BB962C8B-B14F-4D97-AF65-F5344CB8AC3E}">
        <p14:creationId xmlns:p14="http://schemas.microsoft.com/office/powerpoint/2010/main" val="2727628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5000"/>
                    </a14:imgEffect>
                    <a14:imgEffect>
                      <a14:brightnessContrast bright="-40000"/>
                    </a14:imgEffect>
                  </a14:imgLayer>
                </a14:imgProps>
              </a:ext>
            </a:extLst>
          </a:blip>
          <a:srcRect/>
          <a:tile tx="1143000" ty="25400" sx="89000" sy="77000" flip="none" algn="tl"/>
        </a:blipFill>
        <a:effectLst/>
      </p:bgPr>
    </p:bg>
    <p:spTree>
      <p:nvGrpSpPr>
        <p:cNvPr id="1" name=""/>
        <p:cNvGrpSpPr/>
        <p:nvPr/>
      </p:nvGrpSpPr>
      <p:grpSpPr>
        <a:xfrm>
          <a:off x="0" y="0"/>
          <a:ext cx="0" cy="0"/>
          <a:chOff x="0" y="0"/>
          <a:chExt cx="0" cy="0"/>
        </a:xfrm>
      </p:grpSpPr>
      <p:sp>
        <p:nvSpPr>
          <p:cNvPr id="4" name="Rectángulo: esquinas superiores redondeadas 3">
            <a:extLst>
              <a:ext uri="{FF2B5EF4-FFF2-40B4-BE49-F238E27FC236}">
                <a16:creationId xmlns:a16="http://schemas.microsoft.com/office/drawing/2014/main" xmlns="" id="{4F213F9C-33A8-4F78-AC42-1E7DB9ACC143}"/>
              </a:ext>
            </a:extLst>
          </p:cNvPr>
          <p:cNvSpPr/>
          <p:nvPr/>
        </p:nvSpPr>
        <p:spPr>
          <a:xfrm>
            <a:off x="6280405" y="312202"/>
            <a:ext cx="5763768" cy="3337560"/>
          </a:xfrm>
          <a:prstGeom prst="round2SameRect">
            <a:avLst>
              <a:gd name="adj1" fmla="val 16667"/>
              <a:gd name="adj2" fmla="val 239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ln>
                  <a:solidFill>
                    <a:schemeClr val="tx2">
                      <a:lumMod val="75000"/>
                    </a:schemeClr>
                  </a:solidFill>
                </a:ln>
                <a:solidFill>
                  <a:schemeClr val="tx1"/>
                </a:solidFill>
                <a:latin typeface="Britannic Bold" panose="020B0903060703020204" pitchFamily="34" charset="0"/>
              </a:rPr>
              <a:t>Felicidades tu información ha sido validada</a:t>
            </a:r>
            <a:endParaRPr lang="es-CO" sz="4800" dirty="0">
              <a:ln>
                <a:solidFill>
                  <a:schemeClr val="tx2">
                    <a:lumMod val="75000"/>
                  </a:schemeClr>
                </a:solidFill>
              </a:ln>
              <a:solidFill>
                <a:schemeClr val="tx1"/>
              </a:solidFill>
              <a:latin typeface="Britannic Bold" panose="020B0903060703020204" pitchFamily="34" charset="0"/>
            </a:endParaRPr>
          </a:p>
        </p:txBody>
      </p:sp>
      <p:sp>
        <p:nvSpPr>
          <p:cNvPr id="2" name="Cruz 1">
            <a:hlinkClick r:id="rId4" action="ppaction://hlinksldjump"/>
            <a:extLst>
              <a:ext uri="{FF2B5EF4-FFF2-40B4-BE49-F238E27FC236}">
                <a16:creationId xmlns:a16="http://schemas.microsoft.com/office/drawing/2014/main" xmlns="" id="{8C2A3B17-C3E2-4873-B039-3BBE58798BA0}"/>
              </a:ext>
            </a:extLst>
          </p:cNvPr>
          <p:cNvSpPr/>
          <p:nvPr/>
        </p:nvSpPr>
        <p:spPr>
          <a:xfrm rot="18817920">
            <a:off x="11223560" y="435371"/>
            <a:ext cx="598809" cy="603511"/>
          </a:xfrm>
          <a:prstGeom prst="plus">
            <a:avLst>
              <a:gd name="adj" fmla="val 37983"/>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s-419"/>
          </a:p>
        </p:txBody>
      </p:sp>
    </p:spTree>
    <p:extLst>
      <p:ext uri="{BB962C8B-B14F-4D97-AF65-F5344CB8AC3E}">
        <p14:creationId xmlns:p14="http://schemas.microsoft.com/office/powerpoint/2010/main" val="331562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5000"/>
                    </a14:imgEffect>
                    <a14:imgEffect>
                      <a14:brightnessContrast bright="-40000"/>
                    </a14:imgEffect>
                  </a14:imgLayer>
                </a14:imgProps>
              </a:ext>
            </a:extLst>
          </a:blip>
          <a:srcRect/>
          <a:tile tx="1143000" ty="25400" sx="89000" sy="77000" flip="none" algn="tl"/>
        </a:blipFill>
        <a:effectLst/>
      </p:bgPr>
    </p:bg>
    <p:spTree>
      <p:nvGrpSpPr>
        <p:cNvPr id="1" name=""/>
        <p:cNvGrpSpPr/>
        <p:nvPr/>
      </p:nvGrpSpPr>
      <p:grpSpPr>
        <a:xfrm>
          <a:off x="0" y="0"/>
          <a:ext cx="0" cy="0"/>
          <a:chOff x="0" y="0"/>
          <a:chExt cx="0" cy="0"/>
        </a:xfrm>
      </p:grpSpPr>
      <p:sp>
        <p:nvSpPr>
          <p:cNvPr id="4" name="Rectángulo: esquinas superiores redondeadas 3">
            <a:extLst>
              <a:ext uri="{FF2B5EF4-FFF2-40B4-BE49-F238E27FC236}">
                <a16:creationId xmlns:a16="http://schemas.microsoft.com/office/drawing/2014/main" xmlns="" id="{4F213F9C-33A8-4F78-AC42-1E7DB9ACC143}"/>
              </a:ext>
            </a:extLst>
          </p:cNvPr>
          <p:cNvSpPr/>
          <p:nvPr/>
        </p:nvSpPr>
        <p:spPr>
          <a:xfrm>
            <a:off x="6280405" y="312202"/>
            <a:ext cx="5763768" cy="3337560"/>
          </a:xfrm>
          <a:prstGeom prst="round2SameRect">
            <a:avLst>
              <a:gd name="adj1" fmla="val 16667"/>
              <a:gd name="adj2" fmla="val 239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ln>
                  <a:solidFill>
                    <a:schemeClr val="tx2">
                      <a:lumMod val="75000"/>
                    </a:schemeClr>
                  </a:solidFill>
                </a:ln>
                <a:solidFill>
                  <a:schemeClr val="tx1"/>
                </a:solidFill>
                <a:latin typeface="Britannic Bold" panose="020B0903060703020204" pitchFamily="34" charset="0"/>
              </a:rPr>
              <a:t>Felicidades tu información ha sido validada</a:t>
            </a:r>
            <a:endParaRPr lang="es-CO" sz="4800" dirty="0">
              <a:ln>
                <a:solidFill>
                  <a:schemeClr val="tx2">
                    <a:lumMod val="75000"/>
                  </a:schemeClr>
                </a:solidFill>
              </a:ln>
              <a:solidFill>
                <a:schemeClr val="tx1"/>
              </a:solidFill>
              <a:latin typeface="Britannic Bold" panose="020B0903060703020204" pitchFamily="34" charset="0"/>
            </a:endParaRPr>
          </a:p>
        </p:txBody>
      </p:sp>
      <p:sp>
        <p:nvSpPr>
          <p:cNvPr id="2" name="Cruz 1">
            <a:hlinkClick r:id="rId4" action="ppaction://hlinksldjump"/>
            <a:extLst>
              <a:ext uri="{FF2B5EF4-FFF2-40B4-BE49-F238E27FC236}">
                <a16:creationId xmlns:a16="http://schemas.microsoft.com/office/drawing/2014/main" xmlns="" id="{8C2A3B17-C3E2-4873-B039-3BBE58798BA0}"/>
              </a:ext>
            </a:extLst>
          </p:cNvPr>
          <p:cNvSpPr/>
          <p:nvPr/>
        </p:nvSpPr>
        <p:spPr>
          <a:xfrm rot="18817920">
            <a:off x="11223560" y="435371"/>
            <a:ext cx="598809" cy="603511"/>
          </a:xfrm>
          <a:prstGeom prst="plus">
            <a:avLst>
              <a:gd name="adj" fmla="val 37983"/>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s-419"/>
          </a:p>
        </p:txBody>
      </p:sp>
    </p:spTree>
    <p:extLst>
      <p:ext uri="{BB962C8B-B14F-4D97-AF65-F5344CB8AC3E}">
        <p14:creationId xmlns:p14="http://schemas.microsoft.com/office/powerpoint/2010/main" val="1806949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2693474F-37AE-47A5-9959-6C5404D6F8E2}"/>
              </a:ext>
            </a:extLst>
          </p:cNvPr>
          <p:cNvSpPr/>
          <p:nvPr/>
        </p:nvSpPr>
        <p:spPr>
          <a:xfrm>
            <a:off x="745958" y="1118936"/>
            <a:ext cx="11020926" cy="46201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dirty="0">
              <a:latin typeface="Leelawadee" panose="020B0502040204020203" pitchFamily="34" charset="-34"/>
              <a:cs typeface="Leelawadee" panose="020B0502040204020203" pitchFamily="34" charset="-34"/>
            </a:endParaRPr>
          </a:p>
        </p:txBody>
      </p:sp>
      <p:sp>
        <p:nvSpPr>
          <p:cNvPr id="5" name="CuadroTexto 4">
            <a:extLst>
              <a:ext uri="{FF2B5EF4-FFF2-40B4-BE49-F238E27FC236}">
                <a16:creationId xmlns:a16="http://schemas.microsoft.com/office/drawing/2014/main" xmlns="" id="{34B02DBA-1E44-4CF9-84AA-25EA25078633}"/>
              </a:ext>
            </a:extLst>
          </p:cNvPr>
          <p:cNvSpPr txBox="1"/>
          <p:nvPr/>
        </p:nvSpPr>
        <p:spPr>
          <a:xfrm>
            <a:off x="1251284" y="1411705"/>
            <a:ext cx="2679032" cy="369332"/>
          </a:xfrm>
          <a:prstGeom prst="rect">
            <a:avLst/>
          </a:prstGeom>
          <a:noFill/>
        </p:spPr>
        <p:txBody>
          <a:bodyPr wrap="square" rtlCol="0">
            <a:spAutoFit/>
          </a:bodyPr>
          <a:lstStyle/>
          <a:p>
            <a:r>
              <a:rPr lang="es-MX" b="1" dirty="0"/>
              <a:t>Nombres:</a:t>
            </a:r>
            <a:endParaRPr lang="es-CO" b="1" dirty="0"/>
          </a:p>
        </p:txBody>
      </p:sp>
      <p:sp>
        <p:nvSpPr>
          <p:cNvPr id="6" name="CuadroTexto 5">
            <a:extLst>
              <a:ext uri="{FF2B5EF4-FFF2-40B4-BE49-F238E27FC236}">
                <a16:creationId xmlns:a16="http://schemas.microsoft.com/office/drawing/2014/main" xmlns="" id="{0693DFD4-130A-457B-8E94-DF4452BB8F1C}"/>
              </a:ext>
            </a:extLst>
          </p:cNvPr>
          <p:cNvSpPr txBox="1"/>
          <p:nvPr/>
        </p:nvSpPr>
        <p:spPr>
          <a:xfrm>
            <a:off x="1251284" y="2018531"/>
            <a:ext cx="2679032" cy="369332"/>
          </a:xfrm>
          <a:prstGeom prst="rect">
            <a:avLst/>
          </a:prstGeom>
          <a:noFill/>
        </p:spPr>
        <p:txBody>
          <a:bodyPr wrap="square" rtlCol="0">
            <a:spAutoFit/>
          </a:bodyPr>
          <a:lstStyle/>
          <a:p>
            <a:r>
              <a:rPr lang="es-MX" b="1" dirty="0"/>
              <a:t>Apellidos:</a:t>
            </a:r>
            <a:endParaRPr lang="es-CO" b="1" dirty="0"/>
          </a:p>
        </p:txBody>
      </p:sp>
      <p:sp>
        <p:nvSpPr>
          <p:cNvPr id="7" name="CuadroTexto 6">
            <a:extLst>
              <a:ext uri="{FF2B5EF4-FFF2-40B4-BE49-F238E27FC236}">
                <a16:creationId xmlns:a16="http://schemas.microsoft.com/office/drawing/2014/main" xmlns="" id="{2FB06003-326E-450A-BDB4-6A74DA3758F6}"/>
              </a:ext>
            </a:extLst>
          </p:cNvPr>
          <p:cNvSpPr txBox="1"/>
          <p:nvPr/>
        </p:nvSpPr>
        <p:spPr>
          <a:xfrm>
            <a:off x="1117680" y="3236112"/>
            <a:ext cx="2679032" cy="369332"/>
          </a:xfrm>
          <a:prstGeom prst="rect">
            <a:avLst/>
          </a:prstGeom>
          <a:noFill/>
        </p:spPr>
        <p:txBody>
          <a:bodyPr wrap="square" rtlCol="0">
            <a:spAutoFit/>
          </a:bodyPr>
          <a:lstStyle/>
          <a:p>
            <a:r>
              <a:rPr lang="es-MX" b="1" dirty="0"/>
              <a:t>Documento:</a:t>
            </a:r>
            <a:endParaRPr lang="es-CO" b="1" dirty="0"/>
          </a:p>
        </p:txBody>
      </p:sp>
      <p:sp>
        <p:nvSpPr>
          <p:cNvPr id="8" name="CuadroTexto 7">
            <a:extLst>
              <a:ext uri="{FF2B5EF4-FFF2-40B4-BE49-F238E27FC236}">
                <a16:creationId xmlns:a16="http://schemas.microsoft.com/office/drawing/2014/main" xmlns="" id="{E7BB9024-D244-43FD-8894-6DB99D067447}"/>
              </a:ext>
            </a:extLst>
          </p:cNvPr>
          <p:cNvSpPr txBox="1"/>
          <p:nvPr/>
        </p:nvSpPr>
        <p:spPr>
          <a:xfrm>
            <a:off x="1251284" y="3848510"/>
            <a:ext cx="2679032" cy="369332"/>
          </a:xfrm>
          <a:prstGeom prst="rect">
            <a:avLst/>
          </a:prstGeom>
          <a:noFill/>
        </p:spPr>
        <p:txBody>
          <a:bodyPr wrap="square" rtlCol="0">
            <a:spAutoFit/>
          </a:bodyPr>
          <a:lstStyle/>
          <a:p>
            <a:r>
              <a:rPr lang="es-MX" b="1" dirty="0"/>
              <a:t>Teléfono:</a:t>
            </a:r>
            <a:endParaRPr lang="es-CO" b="1" dirty="0"/>
          </a:p>
        </p:txBody>
      </p:sp>
      <p:sp>
        <p:nvSpPr>
          <p:cNvPr id="9" name="Rectángulo 8">
            <a:extLst>
              <a:ext uri="{FF2B5EF4-FFF2-40B4-BE49-F238E27FC236}">
                <a16:creationId xmlns:a16="http://schemas.microsoft.com/office/drawing/2014/main" xmlns="" id="{2C6D0960-7A4E-4B32-B346-050CAB3C9628}"/>
              </a:ext>
            </a:extLst>
          </p:cNvPr>
          <p:cNvSpPr/>
          <p:nvPr/>
        </p:nvSpPr>
        <p:spPr>
          <a:xfrm>
            <a:off x="3160295" y="1411704"/>
            <a:ext cx="6817894" cy="3637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Laura Camila </a:t>
            </a:r>
            <a:endParaRPr lang="es-CO" dirty="0"/>
          </a:p>
        </p:txBody>
      </p:sp>
      <p:sp>
        <p:nvSpPr>
          <p:cNvPr id="10" name="Rectángulo 9">
            <a:extLst>
              <a:ext uri="{FF2B5EF4-FFF2-40B4-BE49-F238E27FC236}">
                <a16:creationId xmlns:a16="http://schemas.microsoft.com/office/drawing/2014/main" xmlns="" id="{2F2CA2C4-E9A9-43E4-A2F6-3C872E568A62}"/>
              </a:ext>
            </a:extLst>
          </p:cNvPr>
          <p:cNvSpPr/>
          <p:nvPr/>
        </p:nvSpPr>
        <p:spPr>
          <a:xfrm>
            <a:off x="3160295" y="3216075"/>
            <a:ext cx="6817894" cy="3294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45886514</a:t>
            </a:r>
            <a:endParaRPr lang="es-CO" dirty="0"/>
          </a:p>
        </p:txBody>
      </p:sp>
      <p:sp>
        <p:nvSpPr>
          <p:cNvPr id="11" name="Rectángulo 10">
            <a:extLst>
              <a:ext uri="{FF2B5EF4-FFF2-40B4-BE49-F238E27FC236}">
                <a16:creationId xmlns:a16="http://schemas.microsoft.com/office/drawing/2014/main" xmlns="" id="{A831F66C-EFC4-4A74-9C25-E78174AA31CB}"/>
              </a:ext>
            </a:extLst>
          </p:cNvPr>
          <p:cNvSpPr/>
          <p:nvPr/>
        </p:nvSpPr>
        <p:spPr>
          <a:xfrm>
            <a:off x="3160295" y="3846253"/>
            <a:ext cx="6817894" cy="3715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320456987</a:t>
            </a:r>
            <a:endParaRPr lang="es-CO" dirty="0"/>
          </a:p>
        </p:txBody>
      </p:sp>
      <p:sp>
        <p:nvSpPr>
          <p:cNvPr id="12" name="Rectángulo 11">
            <a:extLst>
              <a:ext uri="{FF2B5EF4-FFF2-40B4-BE49-F238E27FC236}">
                <a16:creationId xmlns:a16="http://schemas.microsoft.com/office/drawing/2014/main" xmlns="" id="{71E9F561-ABD7-4CC5-A5EE-05AAD95747B0}"/>
              </a:ext>
            </a:extLst>
          </p:cNvPr>
          <p:cNvSpPr/>
          <p:nvPr/>
        </p:nvSpPr>
        <p:spPr>
          <a:xfrm>
            <a:off x="3160295" y="1984418"/>
            <a:ext cx="6817894" cy="3715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Valencia Gutiérrez</a:t>
            </a:r>
            <a:endParaRPr lang="es-CO" dirty="0"/>
          </a:p>
        </p:txBody>
      </p:sp>
      <p:sp>
        <p:nvSpPr>
          <p:cNvPr id="13" name="Rectángulo: esquinas redondeadas 12">
            <a:hlinkClick r:id="rId2" action="ppaction://hlinksldjump"/>
            <a:extLst>
              <a:ext uri="{FF2B5EF4-FFF2-40B4-BE49-F238E27FC236}">
                <a16:creationId xmlns:a16="http://schemas.microsoft.com/office/drawing/2014/main" xmlns="" id="{A124F5DF-8C79-4F30-BD3C-65A4F4B7D4AE}"/>
              </a:ext>
            </a:extLst>
          </p:cNvPr>
          <p:cNvSpPr/>
          <p:nvPr/>
        </p:nvSpPr>
        <p:spPr>
          <a:xfrm>
            <a:off x="5045242" y="4661620"/>
            <a:ext cx="3048000" cy="6336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sz="2000" dirty="0">
                <a:solidFill>
                  <a:srgbClr val="0070C0"/>
                </a:solidFill>
                <a:latin typeface="Leelawadee" panose="020B0502040204020203" pitchFamily="34" charset="-34"/>
                <a:cs typeface="Leelawadee" panose="020B0502040204020203" pitchFamily="34" charset="-34"/>
              </a:rPr>
              <a:t>Validar</a:t>
            </a:r>
            <a:endParaRPr lang="es-CO" sz="2000" dirty="0">
              <a:solidFill>
                <a:srgbClr val="0070C0"/>
              </a:solidFill>
              <a:latin typeface="Leelawadee" panose="020B0502040204020203" pitchFamily="34" charset="-34"/>
              <a:cs typeface="Leelawadee" panose="020B0502040204020203" pitchFamily="34" charset="-34"/>
            </a:endParaRPr>
          </a:p>
        </p:txBody>
      </p:sp>
      <p:sp>
        <p:nvSpPr>
          <p:cNvPr id="2" name="Rectángulo 1">
            <a:extLst>
              <a:ext uri="{FF2B5EF4-FFF2-40B4-BE49-F238E27FC236}">
                <a16:creationId xmlns:a16="http://schemas.microsoft.com/office/drawing/2014/main" xmlns="" id="{94E92436-C3EB-13E7-6BF8-42D849E7A5EC}"/>
              </a:ext>
            </a:extLst>
          </p:cNvPr>
          <p:cNvSpPr/>
          <p:nvPr/>
        </p:nvSpPr>
        <p:spPr>
          <a:xfrm>
            <a:off x="3160295" y="2596816"/>
            <a:ext cx="6817894" cy="3294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25</a:t>
            </a:r>
          </a:p>
        </p:txBody>
      </p:sp>
      <p:sp>
        <p:nvSpPr>
          <p:cNvPr id="3" name="CuadroTexto 2">
            <a:extLst>
              <a:ext uri="{FF2B5EF4-FFF2-40B4-BE49-F238E27FC236}">
                <a16:creationId xmlns:a16="http://schemas.microsoft.com/office/drawing/2014/main" xmlns="" id="{F76759E1-C920-CA29-BA15-AA6C48A0D050}"/>
              </a:ext>
            </a:extLst>
          </p:cNvPr>
          <p:cNvSpPr txBox="1"/>
          <p:nvPr/>
        </p:nvSpPr>
        <p:spPr>
          <a:xfrm>
            <a:off x="1251284" y="2569670"/>
            <a:ext cx="2679032" cy="369332"/>
          </a:xfrm>
          <a:prstGeom prst="rect">
            <a:avLst/>
          </a:prstGeom>
          <a:noFill/>
        </p:spPr>
        <p:txBody>
          <a:bodyPr wrap="square" rtlCol="0">
            <a:spAutoFit/>
          </a:bodyPr>
          <a:lstStyle/>
          <a:p>
            <a:r>
              <a:rPr lang="es-MX" b="1" dirty="0"/>
              <a:t>edad</a:t>
            </a:r>
            <a:endParaRPr lang="es-CO" b="1" dirty="0"/>
          </a:p>
        </p:txBody>
      </p:sp>
    </p:spTree>
    <p:extLst>
      <p:ext uri="{BB962C8B-B14F-4D97-AF65-F5344CB8AC3E}">
        <p14:creationId xmlns:p14="http://schemas.microsoft.com/office/powerpoint/2010/main" val="90460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2693474F-37AE-47A5-9959-6C5404D6F8E2}"/>
              </a:ext>
            </a:extLst>
          </p:cNvPr>
          <p:cNvSpPr/>
          <p:nvPr/>
        </p:nvSpPr>
        <p:spPr>
          <a:xfrm>
            <a:off x="745958" y="1118936"/>
            <a:ext cx="11020926" cy="46201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dirty="0">
              <a:latin typeface="Leelawadee" panose="020B0502040204020203" pitchFamily="34" charset="-34"/>
              <a:cs typeface="Leelawadee" panose="020B0502040204020203" pitchFamily="34" charset="-34"/>
            </a:endParaRPr>
          </a:p>
        </p:txBody>
      </p:sp>
      <p:sp>
        <p:nvSpPr>
          <p:cNvPr id="5" name="CuadroTexto 4">
            <a:extLst>
              <a:ext uri="{FF2B5EF4-FFF2-40B4-BE49-F238E27FC236}">
                <a16:creationId xmlns:a16="http://schemas.microsoft.com/office/drawing/2014/main" xmlns="" id="{34B02DBA-1E44-4CF9-84AA-25EA25078633}"/>
              </a:ext>
            </a:extLst>
          </p:cNvPr>
          <p:cNvSpPr txBox="1"/>
          <p:nvPr/>
        </p:nvSpPr>
        <p:spPr>
          <a:xfrm>
            <a:off x="1251284" y="1411705"/>
            <a:ext cx="2679032" cy="369332"/>
          </a:xfrm>
          <a:prstGeom prst="rect">
            <a:avLst/>
          </a:prstGeom>
          <a:noFill/>
        </p:spPr>
        <p:txBody>
          <a:bodyPr wrap="square" rtlCol="0">
            <a:spAutoFit/>
          </a:bodyPr>
          <a:lstStyle/>
          <a:p>
            <a:r>
              <a:rPr lang="es-MX" b="1" dirty="0"/>
              <a:t>Nombres:</a:t>
            </a:r>
            <a:endParaRPr lang="es-CO" b="1" dirty="0"/>
          </a:p>
        </p:txBody>
      </p:sp>
      <p:sp>
        <p:nvSpPr>
          <p:cNvPr id="6" name="CuadroTexto 5">
            <a:extLst>
              <a:ext uri="{FF2B5EF4-FFF2-40B4-BE49-F238E27FC236}">
                <a16:creationId xmlns:a16="http://schemas.microsoft.com/office/drawing/2014/main" xmlns="" id="{0693DFD4-130A-457B-8E94-DF4452BB8F1C}"/>
              </a:ext>
            </a:extLst>
          </p:cNvPr>
          <p:cNvSpPr txBox="1"/>
          <p:nvPr/>
        </p:nvSpPr>
        <p:spPr>
          <a:xfrm>
            <a:off x="1251284" y="2018531"/>
            <a:ext cx="2679032" cy="369332"/>
          </a:xfrm>
          <a:prstGeom prst="rect">
            <a:avLst/>
          </a:prstGeom>
          <a:noFill/>
        </p:spPr>
        <p:txBody>
          <a:bodyPr wrap="square" rtlCol="0">
            <a:spAutoFit/>
          </a:bodyPr>
          <a:lstStyle/>
          <a:p>
            <a:r>
              <a:rPr lang="es-MX" b="1" dirty="0"/>
              <a:t>Apellidos:</a:t>
            </a:r>
            <a:endParaRPr lang="es-CO" b="1" dirty="0"/>
          </a:p>
        </p:txBody>
      </p:sp>
      <p:sp>
        <p:nvSpPr>
          <p:cNvPr id="7" name="CuadroTexto 6">
            <a:extLst>
              <a:ext uri="{FF2B5EF4-FFF2-40B4-BE49-F238E27FC236}">
                <a16:creationId xmlns:a16="http://schemas.microsoft.com/office/drawing/2014/main" xmlns="" id="{2FB06003-326E-450A-BDB4-6A74DA3758F6}"/>
              </a:ext>
            </a:extLst>
          </p:cNvPr>
          <p:cNvSpPr txBox="1"/>
          <p:nvPr/>
        </p:nvSpPr>
        <p:spPr>
          <a:xfrm>
            <a:off x="1117680" y="3236112"/>
            <a:ext cx="2679032" cy="369332"/>
          </a:xfrm>
          <a:prstGeom prst="rect">
            <a:avLst/>
          </a:prstGeom>
          <a:noFill/>
        </p:spPr>
        <p:txBody>
          <a:bodyPr wrap="square" rtlCol="0">
            <a:spAutoFit/>
          </a:bodyPr>
          <a:lstStyle/>
          <a:p>
            <a:r>
              <a:rPr lang="es-MX" b="1" dirty="0"/>
              <a:t>Documento:</a:t>
            </a:r>
            <a:endParaRPr lang="es-CO" b="1" dirty="0"/>
          </a:p>
        </p:txBody>
      </p:sp>
      <p:sp>
        <p:nvSpPr>
          <p:cNvPr id="8" name="CuadroTexto 7">
            <a:extLst>
              <a:ext uri="{FF2B5EF4-FFF2-40B4-BE49-F238E27FC236}">
                <a16:creationId xmlns:a16="http://schemas.microsoft.com/office/drawing/2014/main" xmlns="" id="{E7BB9024-D244-43FD-8894-6DB99D067447}"/>
              </a:ext>
            </a:extLst>
          </p:cNvPr>
          <p:cNvSpPr txBox="1"/>
          <p:nvPr/>
        </p:nvSpPr>
        <p:spPr>
          <a:xfrm>
            <a:off x="1251284" y="3848510"/>
            <a:ext cx="2679032" cy="369332"/>
          </a:xfrm>
          <a:prstGeom prst="rect">
            <a:avLst/>
          </a:prstGeom>
          <a:noFill/>
        </p:spPr>
        <p:txBody>
          <a:bodyPr wrap="square" rtlCol="0">
            <a:spAutoFit/>
          </a:bodyPr>
          <a:lstStyle/>
          <a:p>
            <a:r>
              <a:rPr lang="es-MX" b="1" dirty="0"/>
              <a:t>Teléfono:</a:t>
            </a:r>
            <a:endParaRPr lang="es-CO" b="1" dirty="0"/>
          </a:p>
        </p:txBody>
      </p:sp>
      <p:sp>
        <p:nvSpPr>
          <p:cNvPr id="9" name="Rectángulo 8">
            <a:extLst>
              <a:ext uri="{FF2B5EF4-FFF2-40B4-BE49-F238E27FC236}">
                <a16:creationId xmlns:a16="http://schemas.microsoft.com/office/drawing/2014/main" xmlns="" id="{2C6D0960-7A4E-4B32-B346-050CAB3C9628}"/>
              </a:ext>
            </a:extLst>
          </p:cNvPr>
          <p:cNvSpPr/>
          <p:nvPr/>
        </p:nvSpPr>
        <p:spPr>
          <a:xfrm>
            <a:off x="3160295" y="1411704"/>
            <a:ext cx="6817894" cy="3637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Laura Camila </a:t>
            </a:r>
            <a:endParaRPr lang="es-CO" dirty="0"/>
          </a:p>
        </p:txBody>
      </p:sp>
      <p:sp>
        <p:nvSpPr>
          <p:cNvPr id="10" name="Rectángulo 9">
            <a:extLst>
              <a:ext uri="{FF2B5EF4-FFF2-40B4-BE49-F238E27FC236}">
                <a16:creationId xmlns:a16="http://schemas.microsoft.com/office/drawing/2014/main" xmlns="" id="{2F2CA2C4-E9A9-43E4-A2F6-3C872E568A62}"/>
              </a:ext>
            </a:extLst>
          </p:cNvPr>
          <p:cNvSpPr/>
          <p:nvPr/>
        </p:nvSpPr>
        <p:spPr>
          <a:xfrm>
            <a:off x="3160295" y="3216075"/>
            <a:ext cx="6817894" cy="3294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45886514</a:t>
            </a:r>
            <a:endParaRPr lang="es-CO" dirty="0"/>
          </a:p>
        </p:txBody>
      </p:sp>
      <p:sp>
        <p:nvSpPr>
          <p:cNvPr id="11" name="Rectángulo 10">
            <a:extLst>
              <a:ext uri="{FF2B5EF4-FFF2-40B4-BE49-F238E27FC236}">
                <a16:creationId xmlns:a16="http://schemas.microsoft.com/office/drawing/2014/main" xmlns="" id="{A831F66C-EFC4-4A74-9C25-E78174AA31CB}"/>
              </a:ext>
            </a:extLst>
          </p:cNvPr>
          <p:cNvSpPr/>
          <p:nvPr/>
        </p:nvSpPr>
        <p:spPr>
          <a:xfrm>
            <a:off x="3160295" y="3846253"/>
            <a:ext cx="6817894" cy="3715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320456987</a:t>
            </a:r>
            <a:endParaRPr lang="es-CO" dirty="0"/>
          </a:p>
        </p:txBody>
      </p:sp>
      <p:sp>
        <p:nvSpPr>
          <p:cNvPr id="12" name="Rectángulo 11">
            <a:extLst>
              <a:ext uri="{FF2B5EF4-FFF2-40B4-BE49-F238E27FC236}">
                <a16:creationId xmlns:a16="http://schemas.microsoft.com/office/drawing/2014/main" xmlns="" id="{71E9F561-ABD7-4CC5-A5EE-05AAD95747B0}"/>
              </a:ext>
            </a:extLst>
          </p:cNvPr>
          <p:cNvSpPr/>
          <p:nvPr/>
        </p:nvSpPr>
        <p:spPr>
          <a:xfrm>
            <a:off x="3160295" y="1984418"/>
            <a:ext cx="6817894" cy="3715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Valencia Gutiérrez</a:t>
            </a:r>
            <a:endParaRPr lang="es-CO" dirty="0"/>
          </a:p>
        </p:txBody>
      </p:sp>
      <p:sp>
        <p:nvSpPr>
          <p:cNvPr id="13" name="Rectángulo: esquinas redondeadas 12">
            <a:hlinkClick r:id="rId2" action="ppaction://hlinksldjump"/>
            <a:extLst>
              <a:ext uri="{FF2B5EF4-FFF2-40B4-BE49-F238E27FC236}">
                <a16:creationId xmlns:a16="http://schemas.microsoft.com/office/drawing/2014/main" xmlns="" id="{A124F5DF-8C79-4F30-BD3C-65A4F4B7D4AE}"/>
              </a:ext>
            </a:extLst>
          </p:cNvPr>
          <p:cNvSpPr/>
          <p:nvPr/>
        </p:nvSpPr>
        <p:spPr>
          <a:xfrm>
            <a:off x="5045242" y="4661620"/>
            <a:ext cx="3048000" cy="6336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sz="2000" dirty="0">
                <a:solidFill>
                  <a:srgbClr val="0070C0"/>
                </a:solidFill>
                <a:latin typeface="Leelawadee" panose="020B0502040204020203" pitchFamily="34" charset="-34"/>
                <a:cs typeface="Leelawadee" panose="020B0502040204020203" pitchFamily="34" charset="-34"/>
              </a:rPr>
              <a:t>Validar</a:t>
            </a:r>
            <a:endParaRPr lang="es-CO" sz="2000" dirty="0">
              <a:solidFill>
                <a:srgbClr val="0070C0"/>
              </a:solidFill>
              <a:latin typeface="Leelawadee" panose="020B0502040204020203" pitchFamily="34" charset="-34"/>
              <a:cs typeface="Leelawadee" panose="020B0502040204020203" pitchFamily="34" charset="-34"/>
            </a:endParaRPr>
          </a:p>
        </p:txBody>
      </p:sp>
      <p:sp>
        <p:nvSpPr>
          <p:cNvPr id="2" name="Rectángulo 1">
            <a:extLst>
              <a:ext uri="{FF2B5EF4-FFF2-40B4-BE49-F238E27FC236}">
                <a16:creationId xmlns:a16="http://schemas.microsoft.com/office/drawing/2014/main" xmlns="" id="{94E92436-C3EB-13E7-6BF8-42D849E7A5EC}"/>
              </a:ext>
            </a:extLst>
          </p:cNvPr>
          <p:cNvSpPr/>
          <p:nvPr/>
        </p:nvSpPr>
        <p:spPr>
          <a:xfrm>
            <a:off x="3160295" y="2596816"/>
            <a:ext cx="6817894" cy="3294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25</a:t>
            </a:r>
          </a:p>
        </p:txBody>
      </p:sp>
      <p:sp>
        <p:nvSpPr>
          <p:cNvPr id="3" name="CuadroTexto 2">
            <a:extLst>
              <a:ext uri="{FF2B5EF4-FFF2-40B4-BE49-F238E27FC236}">
                <a16:creationId xmlns:a16="http://schemas.microsoft.com/office/drawing/2014/main" xmlns="" id="{F76759E1-C920-CA29-BA15-AA6C48A0D050}"/>
              </a:ext>
            </a:extLst>
          </p:cNvPr>
          <p:cNvSpPr txBox="1"/>
          <p:nvPr/>
        </p:nvSpPr>
        <p:spPr>
          <a:xfrm>
            <a:off x="1251284" y="2569670"/>
            <a:ext cx="2679032" cy="369332"/>
          </a:xfrm>
          <a:prstGeom prst="rect">
            <a:avLst/>
          </a:prstGeom>
          <a:noFill/>
        </p:spPr>
        <p:txBody>
          <a:bodyPr wrap="square" rtlCol="0">
            <a:spAutoFit/>
          </a:bodyPr>
          <a:lstStyle/>
          <a:p>
            <a:r>
              <a:rPr lang="es-MX" b="1" dirty="0"/>
              <a:t>edad</a:t>
            </a:r>
            <a:endParaRPr lang="es-CO" b="1" dirty="0"/>
          </a:p>
        </p:txBody>
      </p:sp>
    </p:spTree>
    <p:extLst>
      <p:ext uri="{BB962C8B-B14F-4D97-AF65-F5344CB8AC3E}">
        <p14:creationId xmlns:p14="http://schemas.microsoft.com/office/powerpoint/2010/main" val="26680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1847CAD6-9F2E-9689-D076-5247078EA170}"/>
              </a:ext>
            </a:extLst>
          </p:cNvPr>
          <p:cNvSpPr/>
          <p:nvPr/>
        </p:nvSpPr>
        <p:spPr>
          <a:xfrm>
            <a:off x="0" y="627776"/>
            <a:ext cx="2946124" cy="6858000"/>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
        <p:nvSpPr>
          <p:cNvPr id="5" name="Rectángulo 4">
            <a:extLst>
              <a:ext uri="{FF2B5EF4-FFF2-40B4-BE49-F238E27FC236}">
                <a16:creationId xmlns:a16="http://schemas.microsoft.com/office/drawing/2014/main" xmlns="" id="{2374B538-7B50-7F6D-FBE2-0EADFA40FC27}"/>
              </a:ext>
            </a:extLst>
          </p:cNvPr>
          <p:cNvSpPr/>
          <p:nvPr/>
        </p:nvSpPr>
        <p:spPr>
          <a:xfrm rot="5400000">
            <a:off x="7114671" y="-4339388"/>
            <a:ext cx="737937" cy="9416718"/>
          </a:xfrm>
          <a:prstGeom prst="rect">
            <a:avLst/>
          </a:prstGeom>
          <a:solidFill>
            <a:schemeClr val="bg1">
              <a:lumMod val="95000"/>
            </a:schemeClr>
          </a:solidFill>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
        <p:nvSpPr>
          <p:cNvPr id="6" name="Rectángulo 5">
            <a:extLst>
              <a:ext uri="{FF2B5EF4-FFF2-40B4-BE49-F238E27FC236}">
                <a16:creationId xmlns:a16="http://schemas.microsoft.com/office/drawing/2014/main" xmlns="" id="{A4D3A1C6-D6C9-1537-8A22-E3A59364678D}"/>
              </a:ext>
            </a:extLst>
          </p:cNvPr>
          <p:cNvSpPr/>
          <p:nvPr/>
        </p:nvSpPr>
        <p:spPr>
          <a:xfrm>
            <a:off x="2775282" y="737938"/>
            <a:ext cx="9416716" cy="6120062"/>
          </a:xfrm>
          <a:prstGeom prst="rect">
            <a:avLst/>
          </a:prstGeom>
          <a:solidFill>
            <a:schemeClr val="bg1">
              <a:lumMod val="75000"/>
            </a:schemeClr>
          </a:solidFill>
        </p:spPr>
        <p:style>
          <a:lnRef idx="2">
            <a:schemeClr val="accent6"/>
          </a:lnRef>
          <a:fillRef idx="1">
            <a:schemeClr val="lt1"/>
          </a:fillRef>
          <a:effectRef idx="0">
            <a:schemeClr val="accent6"/>
          </a:effectRef>
          <a:fontRef idx="minor">
            <a:schemeClr val="dk1"/>
          </a:fontRef>
        </p:style>
        <p:txBody>
          <a:bodyPr rtlCol="0" anchor="t"/>
          <a:lstStyle/>
          <a:p>
            <a:r>
              <a:rPr lang="es-MX" b="1" dirty="0">
                <a:solidFill>
                  <a:sysClr val="windowText" lastClr="000000"/>
                </a:solidFill>
              </a:rPr>
              <a:t>	</a:t>
            </a:r>
            <a:r>
              <a:rPr lang="es-MX" sz="2000" b="1" dirty="0">
                <a:solidFill>
                  <a:sysClr val="windowText" lastClr="000000"/>
                </a:solidFill>
              </a:rPr>
              <a:t>Usuarios</a:t>
            </a:r>
            <a:endParaRPr lang="es-CO" b="1" dirty="0">
              <a:solidFill>
                <a:sysClr val="windowText" lastClr="000000"/>
              </a:solidFill>
            </a:endParaRPr>
          </a:p>
        </p:txBody>
      </p:sp>
      <p:sp>
        <p:nvSpPr>
          <p:cNvPr id="7" name="Rectángulo 6">
            <a:extLst>
              <a:ext uri="{FF2B5EF4-FFF2-40B4-BE49-F238E27FC236}">
                <a16:creationId xmlns:a16="http://schemas.microsoft.com/office/drawing/2014/main" xmlns="" id="{C8964DEC-47AD-8817-9834-2B0A046D824C}"/>
              </a:ext>
            </a:extLst>
          </p:cNvPr>
          <p:cNvSpPr/>
          <p:nvPr/>
        </p:nvSpPr>
        <p:spPr>
          <a:xfrm>
            <a:off x="2953733" y="1734168"/>
            <a:ext cx="8638451" cy="5029200"/>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sz="2000" dirty="0"/>
          </a:p>
        </p:txBody>
      </p:sp>
      <p:pic>
        <p:nvPicPr>
          <p:cNvPr id="13" name="Imagen 12">
            <a:extLst>
              <a:ext uri="{FF2B5EF4-FFF2-40B4-BE49-F238E27FC236}">
                <a16:creationId xmlns:a16="http://schemas.microsoft.com/office/drawing/2014/main" xmlns="" id="{8E3A01B5-F6D6-6851-B639-3383ACF4F2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057" y="1309593"/>
            <a:ext cx="290334" cy="403469"/>
          </a:xfrm>
          <a:prstGeom prst="rect">
            <a:avLst/>
          </a:prstGeom>
        </p:spPr>
      </p:pic>
      <p:pic>
        <p:nvPicPr>
          <p:cNvPr id="14" name="Imagen 13">
            <a:extLst>
              <a:ext uri="{FF2B5EF4-FFF2-40B4-BE49-F238E27FC236}">
                <a16:creationId xmlns:a16="http://schemas.microsoft.com/office/drawing/2014/main" xmlns="" id="{703BD38E-9CCE-DF9A-328F-B30D02A93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0" y="0"/>
            <a:ext cx="1052945" cy="1052945"/>
          </a:xfrm>
          <a:prstGeom prst="rect">
            <a:avLst/>
          </a:prstGeom>
        </p:spPr>
      </p:pic>
      <p:sp>
        <p:nvSpPr>
          <p:cNvPr id="15" name="Rectángulo 14">
            <a:extLst>
              <a:ext uri="{FF2B5EF4-FFF2-40B4-BE49-F238E27FC236}">
                <a16:creationId xmlns:a16="http://schemas.microsoft.com/office/drawing/2014/main" xmlns="" id="{4A27AB91-CB75-B5AA-C709-2EDD29FC7155}"/>
              </a:ext>
            </a:extLst>
          </p:cNvPr>
          <p:cNvSpPr/>
          <p:nvPr/>
        </p:nvSpPr>
        <p:spPr>
          <a:xfrm rot="10800000" flipV="1">
            <a:off x="3459558" y="1986306"/>
            <a:ext cx="2091007" cy="312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buscar</a:t>
            </a:r>
            <a:endParaRPr lang="es-CO" dirty="0"/>
          </a:p>
        </p:txBody>
      </p:sp>
      <p:pic>
        <p:nvPicPr>
          <p:cNvPr id="21" name="Imagen 20">
            <a:extLst>
              <a:ext uri="{FF2B5EF4-FFF2-40B4-BE49-F238E27FC236}">
                <a16:creationId xmlns:a16="http://schemas.microsoft.com/office/drawing/2014/main" xmlns="" id="{1DDA83E2-DE00-8905-CD5F-1C9AA76971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858360" y="2033333"/>
            <a:ext cx="218339" cy="218339"/>
          </a:xfrm>
          <a:prstGeom prst="rect">
            <a:avLst/>
          </a:prstGeom>
        </p:spPr>
      </p:pic>
      <p:sp>
        <p:nvSpPr>
          <p:cNvPr id="22" name="CuadroTexto 21">
            <a:extLst>
              <a:ext uri="{FF2B5EF4-FFF2-40B4-BE49-F238E27FC236}">
                <a16:creationId xmlns:a16="http://schemas.microsoft.com/office/drawing/2014/main" xmlns="" id="{F0B6E30D-9C62-102F-2009-10991CFB8CFC}"/>
              </a:ext>
            </a:extLst>
          </p:cNvPr>
          <p:cNvSpPr txBox="1"/>
          <p:nvPr/>
        </p:nvSpPr>
        <p:spPr>
          <a:xfrm>
            <a:off x="609392" y="1309593"/>
            <a:ext cx="1811340" cy="369332"/>
          </a:xfrm>
          <a:prstGeom prst="rect">
            <a:avLst/>
          </a:prstGeom>
          <a:noFill/>
        </p:spPr>
        <p:txBody>
          <a:bodyPr wrap="square" rtlCol="0">
            <a:spAutoFit/>
          </a:bodyPr>
          <a:lstStyle/>
          <a:p>
            <a:r>
              <a:rPr lang="es-MX" dirty="0"/>
              <a:t>Panel de control</a:t>
            </a:r>
            <a:endParaRPr lang="es-CO" dirty="0"/>
          </a:p>
        </p:txBody>
      </p:sp>
      <p:sp>
        <p:nvSpPr>
          <p:cNvPr id="2" name="Rectángulo 1">
            <a:extLst>
              <a:ext uri="{FF2B5EF4-FFF2-40B4-BE49-F238E27FC236}">
                <a16:creationId xmlns:a16="http://schemas.microsoft.com/office/drawing/2014/main" xmlns="" id="{6817CF1E-ECC1-8B8E-31B4-ABE964ABABCE}"/>
              </a:ext>
            </a:extLst>
          </p:cNvPr>
          <p:cNvSpPr/>
          <p:nvPr/>
        </p:nvSpPr>
        <p:spPr>
          <a:xfrm>
            <a:off x="3855589" y="2790934"/>
            <a:ext cx="2860164" cy="26607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6"/>
          </a:fontRef>
        </p:style>
        <p:txBody>
          <a:bodyPr rtlCol="0" anchor="ctr"/>
          <a:lstStyle/>
          <a:p>
            <a:r>
              <a:rPr lang="es-MX" dirty="0">
                <a:solidFill>
                  <a:sysClr val="windowText" lastClr="000000"/>
                </a:solidFill>
              </a:rPr>
              <a:t>@Roberto Carlo</a:t>
            </a:r>
            <a:endParaRPr lang="es-CO" dirty="0">
              <a:solidFill>
                <a:sysClr val="windowText" lastClr="000000"/>
              </a:solidFill>
            </a:endParaRPr>
          </a:p>
        </p:txBody>
      </p:sp>
      <p:sp>
        <p:nvSpPr>
          <p:cNvPr id="3" name="Rectángulo 2">
            <a:extLst>
              <a:ext uri="{FF2B5EF4-FFF2-40B4-BE49-F238E27FC236}">
                <a16:creationId xmlns:a16="http://schemas.microsoft.com/office/drawing/2014/main" xmlns="" id="{151D9241-AABA-C475-B58A-6C20DC388AE4}"/>
              </a:ext>
            </a:extLst>
          </p:cNvPr>
          <p:cNvSpPr/>
          <p:nvPr/>
        </p:nvSpPr>
        <p:spPr>
          <a:xfrm>
            <a:off x="3887506" y="5252828"/>
            <a:ext cx="2828247" cy="227023"/>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s-CO" dirty="0">
              <a:solidFill>
                <a:sysClr val="windowText" lastClr="000000"/>
              </a:solidFill>
            </a:endParaRPr>
          </a:p>
        </p:txBody>
      </p:sp>
      <p:sp>
        <p:nvSpPr>
          <p:cNvPr id="8" name="Rectángulo 7">
            <a:extLst>
              <a:ext uri="{FF2B5EF4-FFF2-40B4-BE49-F238E27FC236}">
                <a16:creationId xmlns:a16="http://schemas.microsoft.com/office/drawing/2014/main" xmlns="" id="{2E56B115-94F4-3524-6504-CDAD8D040885}"/>
              </a:ext>
            </a:extLst>
          </p:cNvPr>
          <p:cNvSpPr/>
          <p:nvPr/>
        </p:nvSpPr>
        <p:spPr>
          <a:xfrm>
            <a:off x="3889926" y="3182379"/>
            <a:ext cx="2828949" cy="227023"/>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r>
              <a:rPr lang="es-MX" dirty="0">
                <a:solidFill>
                  <a:sysClr val="windowText" lastClr="000000"/>
                </a:solidFill>
              </a:rPr>
              <a:t>@Juan Alberto</a:t>
            </a:r>
            <a:endParaRPr lang="es-CO" dirty="0">
              <a:solidFill>
                <a:sysClr val="windowText" lastClr="000000"/>
              </a:solidFill>
            </a:endParaRPr>
          </a:p>
        </p:txBody>
      </p:sp>
      <p:sp>
        <p:nvSpPr>
          <p:cNvPr id="9" name="Rectángulo 8">
            <a:extLst>
              <a:ext uri="{FF2B5EF4-FFF2-40B4-BE49-F238E27FC236}">
                <a16:creationId xmlns:a16="http://schemas.microsoft.com/office/drawing/2014/main" xmlns="" id="{349E612E-F96D-9BBD-5BC8-F9757431B146}"/>
              </a:ext>
            </a:extLst>
          </p:cNvPr>
          <p:cNvSpPr/>
          <p:nvPr/>
        </p:nvSpPr>
        <p:spPr>
          <a:xfrm>
            <a:off x="3887506" y="3967172"/>
            <a:ext cx="2850096" cy="227024"/>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r>
              <a:rPr lang="es-MX" dirty="0">
                <a:solidFill>
                  <a:sysClr val="windowText" lastClr="000000"/>
                </a:solidFill>
              </a:rPr>
              <a:t>@Camilo Vargas</a:t>
            </a:r>
            <a:endParaRPr lang="es-CO" dirty="0">
              <a:solidFill>
                <a:sysClr val="windowText" lastClr="000000"/>
              </a:solidFill>
            </a:endParaRPr>
          </a:p>
        </p:txBody>
      </p:sp>
      <p:sp>
        <p:nvSpPr>
          <p:cNvPr id="10" name="Rectángulo 9">
            <a:extLst>
              <a:ext uri="{FF2B5EF4-FFF2-40B4-BE49-F238E27FC236}">
                <a16:creationId xmlns:a16="http://schemas.microsoft.com/office/drawing/2014/main" xmlns="" id="{0A413AE6-79B9-A769-0105-9F22FD4FBF60}"/>
              </a:ext>
            </a:extLst>
          </p:cNvPr>
          <p:cNvSpPr/>
          <p:nvPr/>
        </p:nvSpPr>
        <p:spPr>
          <a:xfrm>
            <a:off x="3905884" y="3542427"/>
            <a:ext cx="2831718" cy="266074"/>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r>
              <a:rPr lang="es-MX" dirty="0">
                <a:solidFill>
                  <a:sysClr val="windowText" lastClr="000000"/>
                </a:solidFill>
              </a:rPr>
              <a:t>@Diana Olga</a:t>
            </a:r>
            <a:endParaRPr lang="es-CO" dirty="0">
              <a:solidFill>
                <a:sysClr val="windowText" lastClr="000000"/>
              </a:solidFill>
            </a:endParaRPr>
          </a:p>
        </p:txBody>
      </p:sp>
      <p:sp>
        <p:nvSpPr>
          <p:cNvPr id="11" name="Rectángulo 10">
            <a:extLst>
              <a:ext uri="{FF2B5EF4-FFF2-40B4-BE49-F238E27FC236}">
                <a16:creationId xmlns:a16="http://schemas.microsoft.com/office/drawing/2014/main" xmlns="" id="{6065D615-077A-DE3A-1427-B861C9779A42}"/>
              </a:ext>
            </a:extLst>
          </p:cNvPr>
          <p:cNvSpPr/>
          <p:nvPr/>
        </p:nvSpPr>
        <p:spPr>
          <a:xfrm>
            <a:off x="3896695" y="4370263"/>
            <a:ext cx="2831718" cy="227023"/>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r>
              <a:rPr lang="es-MX" dirty="0">
                <a:solidFill>
                  <a:sysClr val="windowText" lastClr="000000"/>
                </a:solidFill>
              </a:rPr>
              <a:t>@Camilo Hurtado</a:t>
            </a:r>
            <a:endParaRPr lang="es-CO" dirty="0">
              <a:solidFill>
                <a:sysClr val="windowText" lastClr="000000"/>
              </a:solidFill>
            </a:endParaRPr>
          </a:p>
        </p:txBody>
      </p:sp>
      <p:sp>
        <p:nvSpPr>
          <p:cNvPr id="12" name="Rectángulo 11">
            <a:extLst>
              <a:ext uri="{FF2B5EF4-FFF2-40B4-BE49-F238E27FC236}">
                <a16:creationId xmlns:a16="http://schemas.microsoft.com/office/drawing/2014/main" xmlns="" id="{C4A9A081-87E2-EE24-4957-6FB067A9A6CA}"/>
              </a:ext>
            </a:extLst>
          </p:cNvPr>
          <p:cNvSpPr/>
          <p:nvPr/>
        </p:nvSpPr>
        <p:spPr>
          <a:xfrm>
            <a:off x="6976056" y="3182379"/>
            <a:ext cx="2550061" cy="227023"/>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s-MX" dirty="0">
                <a:solidFill>
                  <a:sysClr val="windowText" lastClr="000000"/>
                </a:solidFill>
              </a:rPr>
              <a:t>Cafetería villa</a:t>
            </a:r>
            <a:endParaRPr lang="es-CO" dirty="0">
              <a:solidFill>
                <a:sysClr val="windowText" lastClr="000000"/>
              </a:solidFill>
            </a:endParaRPr>
          </a:p>
        </p:txBody>
      </p:sp>
      <p:sp>
        <p:nvSpPr>
          <p:cNvPr id="23" name="CuadroTexto 22">
            <a:extLst>
              <a:ext uri="{FF2B5EF4-FFF2-40B4-BE49-F238E27FC236}">
                <a16:creationId xmlns:a16="http://schemas.microsoft.com/office/drawing/2014/main" xmlns="" id="{352ABCCA-FA66-3A04-93AE-AF55E71E9FBD}"/>
              </a:ext>
            </a:extLst>
          </p:cNvPr>
          <p:cNvSpPr txBox="1"/>
          <p:nvPr/>
        </p:nvSpPr>
        <p:spPr>
          <a:xfrm>
            <a:off x="9725762" y="2250945"/>
            <a:ext cx="828177" cy="312395"/>
          </a:xfrm>
          <a:prstGeom prst="rect">
            <a:avLst/>
          </a:prstGeom>
          <a:solidFill>
            <a:schemeClr val="bg2"/>
          </a:solidFill>
        </p:spPr>
        <p:txBody>
          <a:bodyPr wrap="square" rtlCol="0">
            <a:spAutoFit/>
          </a:bodyPr>
          <a:lstStyle/>
          <a:p>
            <a:pPr algn="ctr"/>
            <a:r>
              <a:rPr lang="es-MX" sz="1400" dirty="0"/>
              <a:t>acciones</a:t>
            </a:r>
            <a:endParaRPr lang="es-CO" dirty="0"/>
          </a:p>
        </p:txBody>
      </p:sp>
      <p:sp>
        <p:nvSpPr>
          <p:cNvPr id="24" name="CuadroTexto 23">
            <a:extLst>
              <a:ext uri="{FF2B5EF4-FFF2-40B4-BE49-F238E27FC236}">
                <a16:creationId xmlns:a16="http://schemas.microsoft.com/office/drawing/2014/main" xmlns="" id="{F784018A-9516-F388-3DF5-96342EAC7A3C}"/>
              </a:ext>
            </a:extLst>
          </p:cNvPr>
          <p:cNvSpPr txBox="1"/>
          <p:nvPr/>
        </p:nvSpPr>
        <p:spPr>
          <a:xfrm>
            <a:off x="10661740" y="2251672"/>
            <a:ext cx="828177" cy="307777"/>
          </a:xfrm>
          <a:prstGeom prst="rect">
            <a:avLst/>
          </a:prstGeom>
          <a:solidFill>
            <a:schemeClr val="bg2"/>
          </a:solidFill>
        </p:spPr>
        <p:txBody>
          <a:bodyPr wrap="square" rtlCol="0">
            <a:spAutoFit/>
          </a:bodyPr>
          <a:lstStyle/>
          <a:p>
            <a:pPr algn="ctr"/>
            <a:r>
              <a:rPr lang="es-MX" sz="1400" dirty="0"/>
              <a:t>fecha</a:t>
            </a:r>
            <a:endParaRPr lang="es-CO" dirty="0"/>
          </a:p>
        </p:txBody>
      </p:sp>
      <p:sp>
        <p:nvSpPr>
          <p:cNvPr id="25" name="Rectángulo 24">
            <a:extLst>
              <a:ext uri="{FF2B5EF4-FFF2-40B4-BE49-F238E27FC236}">
                <a16:creationId xmlns:a16="http://schemas.microsoft.com/office/drawing/2014/main" xmlns="" id="{DDAFF179-8880-CA44-1031-6999E5E0E452}"/>
              </a:ext>
            </a:extLst>
          </p:cNvPr>
          <p:cNvSpPr/>
          <p:nvPr/>
        </p:nvSpPr>
        <p:spPr>
          <a:xfrm>
            <a:off x="82920" y="2033333"/>
            <a:ext cx="2401841" cy="403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User</a:t>
            </a:r>
            <a:r>
              <a:rPr lang="es-MX" dirty="0"/>
              <a:t> </a:t>
            </a:r>
            <a:r>
              <a:rPr lang="es-MX" dirty="0" err="1"/>
              <a:t>acount</a:t>
            </a:r>
            <a:endParaRPr lang="es-CO" dirty="0"/>
          </a:p>
        </p:txBody>
      </p:sp>
      <p:sp>
        <p:nvSpPr>
          <p:cNvPr id="26" name="Rectángulo 25">
            <a:extLst>
              <a:ext uri="{FF2B5EF4-FFF2-40B4-BE49-F238E27FC236}">
                <a16:creationId xmlns:a16="http://schemas.microsoft.com/office/drawing/2014/main" xmlns="" id="{98A45406-6B9F-6946-B8F4-AC9D94681A55}"/>
              </a:ext>
            </a:extLst>
          </p:cNvPr>
          <p:cNvSpPr/>
          <p:nvPr/>
        </p:nvSpPr>
        <p:spPr>
          <a:xfrm>
            <a:off x="113138" y="2693450"/>
            <a:ext cx="2401841" cy="403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ecomerce</a:t>
            </a:r>
            <a:endParaRPr lang="es-CO" dirty="0"/>
          </a:p>
        </p:txBody>
      </p:sp>
      <p:sp>
        <p:nvSpPr>
          <p:cNvPr id="27" name="Rectángulo 26">
            <a:extLst>
              <a:ext uri="{FF2B5EF4-FFF2-40B4-BE49-F238E27FC236}">
                <a16:creationId xmlns:a16="http://schemas.microsoft.com/office/drawing/2014/main" xmlns="" id="{AF7B1F80-E309-ECBA-7A38-5356ABB4E1F5}"/>
              </a:ext>
            </a:extLst>
          </p:cNvPr>
          <p:cNvSpPr/>
          <p:nvPr/>
        </p:nvSpPr>
        <p:spPr>
          <a:xfrm>
            <a:off x="113137" y="3410156"/>
            <a:ext cx="2401841" cy="403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septup</a:t>
            </a:r>
            <a:endParaRPr lang="es-CO" dirty="0"/>
          </a:p>
        </p:txBody>
      </p:sp>
      <p:sp>
        <p:nvSpPr>
          <p:cNvPr id="29" name="CuadroTexto 28">
            <a:extLst>
              <a:ext uri="{FF2B5EF4-FFF2-40B4-BE49-F238E27FC236}">
                <a16:creationId xmlns:a16="http://schemas.microsoft.com/office/drawing/2014/main" xmlns="" id="{83FFE8F5-DB28-A8E2-9874-935237671A96}"/>
              </a:ext>
            </a:extLst>
          </p:cNvPr>
          <p:cNvSpPr txBox="1"/>
          <p:nvPr/>
        </p:nvSpPr>
        <p:spPr>
          <a:xfrm>
            <a:off x="6975735" y="2285173"/>
            <a:ext cx="2400540" cy="307777"/>
          </a:xfrm>
          <a:prstGeom prst="rect">
            <a:avLst/>
          </a:prstGeom>
          <a:solidFill>
            <a:schemeClr val="bg2"/>
          </a:solidFill>
        </p:spPr>
        <p:txBody>
          <a:bodyPr wrap="square" rtlCol="0">
            <a:spAutoFit/>
          </a:bodyPr>
          <a:lstStyle/>
          <a:p>
            <a:pPr algn="ctr"/>
            <a:r>
              <a:rPr lang="es-MX" sz="1400" dirty="0"/>
              <a:t>Contenido subido</a:t>
            </a:r>
            <a:endParaRPr lang="es-CO" dirty="0"/>
          </a:p>
        </p:txBody>
      </p:sp>
      <p:sp>
        <p:nvSpPr>
          <p:cNvPr id="30" name="Rectángulo 29">
            <a:extLst>
              <a:ext uri="{FF2B5EF4-FFF2-40B4-BE49-F238E27FC236}">
                <a16:creationId xmlns:a16="http://schemas.microsoft.com/office/drawing/2014/main" xmlns="" id="{2CEC3F6E-BED8-37D0-11D7-05B03E846E4F}"/>
              </a:ext>
            </a:extLst>
          </p:cNvPr>
          <p:cNvSpPr/>
          <p:nvPr/>
        </p:nvSpPr>
        <p:spPr>
          <a:xfrm>
            <a:off x="3909355" y="4823766"/>
            <a:ext cx="2828247" cy="19563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s-CO">
              <a:solidFill>
                <a:sysClr val="windowText" lastClr="000000"/>
              </a:solidFill>
            </a:endParaRPr>
          </a:p>
        </p:txBody>
      </p:sp>
      <p:sp>
        <p:nvSpPr>
          <p:cNvPr id="31" name="Rectángulo 30">
            <a:extLst>
              <a:ext uri="{FF2B5EF4-FFF2-40B4-BE49-F238E27FC236}">
                <a16:creationId xmlns:a16="http://schemas.microsoft.com/office/drawing/2014/main" xmlns="" id="{5F0ECCEF-1577-621F-A98F-F0B7AC51D575}"/>
              </a:ext>
            </a:extLst>
          </p:cNvPr>
          <p:cNvSpPr/>
          <p:nvPr/>
        </p:nvSpPr>
        <p:spPr>
          <a:xfrm>
            <a:off x="7058961" y="3542427"/>
            <a:ext cx="2536649" cy="27119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s-MX" dirty="0">
                <a:solidFill>
                  <a:sysClr val="windowText" lastClr="000000"/>
                </a:solidFill>
              </a:rPr>
              <a:t>Hotel brisa</a:t>
            </a:r>
            <a:endParaRPr lang="es-CO" dirty="0">
              <a:solidFill>
                <a:sysClr val="windowText" lastClr="000000"/>
              </a:solidFill>
            </a:endParaRPr>
          </a:p>
        </p:txBody>
      </p:sp>
      <p:sp>
        <p:nvSpPr>
          <p:cNvPr id="32" name="Rectángulo 31">
            <a:extLst>
              <a:ext uri="{FF2B5EF4-FFF2-40B4-BE49-F238E27FC236}">
                <a16:creationId xmlns:a16="http://schemas.microsoft.com/office/drawing/2014/main" xmlns="" id="{FBF80629-A4F5-7EDD-74FD-E349C283CCD6}"/>
              </a:ext>
            </a:extLst>
          </p:cNvPr>
          <p:cNvSpPr/>
          <p:nvPr/>
        </p:nvSpPr>
        <p:spPr>
          <a:xfrm>
            <a:off x="6976057" y="3966039"/>
            <a:ext cx="2550062" cy="22033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s-MX" dirty="0">
                <a:solidFill>
                  <a:sysClr val="windowText" lastClr="000000"/>
                </a:solidFill>
              </a:rPr>
              <a:t>Cenadero bbg</a:t>
            </a:r>
            <a:endParaRPr lang="es-CO" dirty="0">
              <a:solidFill>
                <a:sysClr val="windowText" lastClr="000000"/>
              </a:solidFill>
            </a:endParaRPr>
          </a:p>
        </p:txBody>
      </p:sp>
      <p:sp>
        <p:nvSpPr>
          <p:cNvPr id="33" name="Rectángulo 32">
            <a:extLst>
              <a:ext uri="{FF2B5EF4-FFF2-40B4-BE49-F238E27FC236}">
                <a16:creationId xmlns:a16="http://schemas.microsoft.com/office/drawing/2014/main" xmlns="" id="{F64163F9-46D8-16F8-FB61-AC72ECA516B7}"/>
              </a:ext>
            </a:extLst>
          </p:cNvPr>
          <p:cNvSpPr/>
          <p:nvPr/>
        </p:nvSpPr>
        <p:spPr>
          <a:xfrm>
            <a:off x="6975735" y="4393321"/>
            <a:ext cx="2527959" cy="20396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s-MX" dirty="0">
                <a:solidFill>
                  <a:sysClr val="windowText" lastClr="000000"/>
                </a:solidFill>
              </a:rPr>
              <a:t>Restaurante goble</a:t>
            </a:r>
            <a:endParaRPr lang="es-CO" dirty="0">
              <a:solidFill>
                <a:sysClr val="windowText" lastClr="000000"/>
              </a:solidFill>
            </a:endParaRPr>
          </a:p>
        </p:txBody>
      </p:sp>
      <p:sp>
        <p:nvSpPr>
          <p:cNvPr id="34" name="Rectángulo 33">
            <a:extLst>
              <a:ext uri="{FF2B5EF4-FFF2-40B4-BE49-F238E27FC236}">
                <a16:creationId xmlns:a16="http://schemas.microsoft.com/office/drawing/2014/main" xmlns="" id="{4CD850B8-6035-87B2-422C-05F16A80E5CD}"/>
              </a:ext>
            </a:extLst>
          </p:cNvPr>
          <p:cNvSpPr/>
          <p:nvPr/>
        </p:nvSpPr>
        <p:spPr>
          <a:xfrm>
            <a:off x="6975736" y="4820601"/>
            <a:ext cx="2527958" cy="203966"/>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s-CO" dirty="0">
              <a:solidFill>
                <a:sysClr val="windowText" lastClr="000000"/>
              </a:solidFill>
            </a:endParaRPr>
          </a:p>
        </p:txBody>
      </p:sp>
      <p:sp>
        <p:nvSpPr>
          <p:cNvPr id="35" name="Rectángulo 34">
            <a:extLst>
              <a:ext uri="{FF2B5EF4-FFF2-40B4-BE49-F238E27FC236}">
                <a16:creationId xmlns:a16="http://schemas.microsoft.com/office/drawing/2014/main" xmlns="" id="{CE6A2314-892D-9AEE-55E5-281D32F3EAFC}"/>
              </a:ext>
            </a:extLst>
          </p:cNvPr>
          <p:cNvSpPr/>
          <p:nvPr/>
        </p:nvSpPr>
        <p:spPr>
          <a:xfrm>
            <a:off x="6976056" y="2800238"/>
            <a:ext cx="2550061" cy="25677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s-MX" dirty="0">
                <a:solidFill>
                  <a:sysClr val="windowText" lastClr="000000"/>
                </a:solidFill>
              </a:rPr>
              <a:t>Nuevo hotel</a:t>
            </a:r>
            <a:endParaRPr lang="es-CO" dirty="0">
              <a:solidFill>
                <a:sysClr val="windowText" lastClr="000000"/>
              </a:solidFill>
            </a:endParaRPr>
          </a:p>
        </p:txBody>
      </p:sp>
      <p:sp>
        <p:nvSpPr>
          <p:cNvPr id="36" name="Rectángulo 35">
            <a:extLst>
              <a:ext uri="{FF2B5EF4-FFF2-40B4-BE49-F238E27FC236}">
                <a16:creationId xmlns:a16="http://schemas.microsoft.com/office/drawing/2014/main" xmlns="" id="{409CA048-3E65-3EB0-7457-6B976795CFBB}"/>
              </a:ext>
            </a:extLst>
          </p:cNvPr>
          <p:cNvSpPr/>
          <p:nvPr/>
        </p:nvSpPr>
        <p:spPr>
          <a:xfrm>
            <a:off x="6953632" y="5211146"/>
            <a:ext cx="2550062" cy="231969"/>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s-CO">
              <a:solidFill>
                <a:sysClr val="windowText" lastClr="000000"/>
              </a:solidFill>
            </a:endParaRPr>
          </a:p>
        </p:txBody>
      </p:sp>
      <p:sp>
        <p:nvSpPr>
          <p:cNvPr id="44" name="Rectángulo: esquinas redondeadas 43">
            <a:extLst>
              <a:ext uri="{FF2B5EF4-FFF2-40B4-BE49-F238E27FC236}">
                <a16:creationId xmlns:a16="http://schemas.microsoft.com/office/drawing/2014/main" xmlns="" id="{43994350-E741-54AF-DEAD-F9A01C6A2371}"/>
              </a:ext>
            </a:extLst>
          </p:cNvPr>
          <p:cNvSpPr/>
          <p:nvPr/>
        </p:nvSpPr>
        <p:spPr>
          <a:xfrm>
            <a:off x="9725762" y="2827172"/>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ok</a:t>
            </a:r>
            <a:endParaRPr lang="es-CO" sz="1200" dirty="0"/>
          </a:p>
        </p:txBody>
      </p:sp>
      <p:sp>
        <p:nvSpPr>
          <p:cNvPr id="45" name="Rectángulo: esquinas redondeadas 44">
            <a:extLst>
              <a:ext uri="{FF2B5EF4-FFF2-40B4-BE49-F238E27FC236}">
                <a16:creationId xmlns:a16="http://schemas.microsoft.com/office/drawing/2014/main" xmlns="" id="{677AFDE6-E72B-BC6D-BC70-6EE9120F3CD9}"/>
              </a:ext>
            </a:extLst>
          </p:cNvPr>
          <p:cNvSpPr/>
          <p:nvPr/>
        </p:nvSpPr>
        <p:spPr>
          <a:xfrm>
            <a:off x="10187241" y="2827172"/>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no</a:t>
            </a:r>
            <a:endParaRPr lang="es-CO" sz="1050" dirty="0"/>
          </a:p>
        </p:txBody>
      </p:sp>
      <p:sp>
        <p:nvSpPr>
          <p:cNvPr id="46" name="Rectángulo: esquinas redondeadas 45">
            <a:extLst>
              <a:ext uri="{FF2B5EF4-FFF2-40B4-BE49-F238E27FC236}">
                <a16:creationId xmlns:a16="http://schemas.microsoft.com/office/drawing/2014/main" xmlns="" id="{788E6EEF-92DE-96E2-0F1E-BCF809447D54}"/>
              </a:ext>
            </a:extLst>
          </p:cNvPr>
          <p:cNvSpPr/>
          <p:nvPr/>
        </p:nvSpPr>
        <p:spPr>
          <a:xfrm>
            <a:off x="9719326" y="3178815"/>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ok</a:t>
            </a:r>
            <a:endParaRPr lang="es-CO" sz="1050" dirty="0"/>
          </a:p>
        </p:txBody>
      </p:sp>
      <p:sp>
        <p:nvSpPr>
          <p:cNvPr id="47" name="Rectángulo: esquinas redondeadas 46">
            <a:extLst>
              <a:ext uri="{FF2B5EF4-FFF2-40B4-BE49-F238E27FC236}">
                <a16:creationId xmlns:a16="http://schemas.microsoft.com/office/drawing/2014/main" xmlns="" id="{B2BEAFE4-8C19-0A6C-27DA-97B95B75DE76}"/>
              </a:ext>
            </a:extLst>
          </p:cNvPr>
          <p:cNvSpPr/>
          <p:nvPr/>
        </p:nvSpPr>
        <p:spPr>
          <a:xfrm>
            <a:off x="10187241" y="3178814"/>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no</a:t>
            </a:r>
            <a:endParaRPr lang="es-CO" sz="1050" dirty="0"/>
          </a:p>
        </p:txBody>
      </p:sp>
      <p:sp>
        <p:nvSpPr>
          <p:cNvPr id="48" name="Rectángulo: esquinas redondeadas 47">
            <a:extLst>
              <a:ext uri="{FF2B5EF4-FFF2-40B4-BE49-F238E27FC236}">
                <a16:creationId xmlns:a16="http://schemas.microsoft.com/office/drawing/2014/main" xmlns="" id="{182B0792-FB0F-C5C2-5330-6DB2838AB9A2}"/>
              </a:ext>
            </a:extLst>
          </p:cNvPr>
          <p:cNvSpPr/>
          <p:nvPr/>
        </p:nvSpPr>
        <p:spPr>
          <a:xfrm>
            <a:off x="9725762" y="3521941"/>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ok</a:t>
            </a:r>
            <a:endParaRPr lang="es-CO" sz="1050" dirty="0"/>
          </a:p>
        </p:txBody>
      </p:sp>
      <p:sp>
        <p:nvSpPr>
          <p:cNvPr id="49" name="Rectángulo: esquinas redondeadas 48">
            <a:extLst>
              <a:ext uri="{FF2B5EF4-FFF2-40B4-BE49-F238E27FC236}">
                <a16:creationId xmlns:a16="http://schemas.microsoft.com/office/drawing/2014/main" xmlns="" id="{0B91338C-FD45-42E2-BA31-DED878953FB5}"/>
              </a:ext>
            </a:extLst>
          </p:cNvPr>
          <p:cNvSpPr/>
          <p:nvPr/>
        </p:nvSpPr>
        <p:spPr>
          <a:xfrm>
            <a:off x="10185746" y="3521941"/>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no</a:t>
            </a:r>
            <a:endParaRPr lang="es-CO" sz="1050" dirty="0"/>
          </a:p>
        </p:txBody>
      </p:sp>
      <p:sp>
        <p:nvSpPr>
          <p:cNvPr id="50" name="Rectángulo: esquinas redondeadas 49">
            <a:extLst>
              <a:ext uri="{FF2B5EF4-FFF2-40B4-BE49-F238E27FC236}">
                <a16:creationId xmlns:a16="http://schemas.microsoft.com/office/drawing/2014/main" xmlns="" id="{E406BD4E-B1EC-358F-B389-C12B75EE1ACF}"/>
              </a:ext>
            </a:extLst>
          </p:cNvPr>
          <p:cNvSpPr/>
          <p:nvPr/>
        </p:nvSpPr>
        <p:spPr>
          <a:xfrm>
            <a:off x="9725762" y="3952093"/>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ok</a:t>
            </a:r>
            <a:endParaRPr lang="es-CO" sz="1050" dirty="0"/>
          </a:p>
        </p:txBody>
      </p:sp>
      <p:sp>
        <p:nvSpPr>
          <p:cNvPr id="51" name="Rectángulo: esquinas redondeadas 50">
            <a:extLst>
              <a:ext uri="{FF2B5EF4-FFF2-40B4-BE49-F238E27FC236}">
                <a16:creationId xmlns:a16="http://schemas.microsoft.com/office/drawing/2014/main" xmlns="" id="{3BE764CB-D72C-1136-458B-A7E450A0385A}"/>
              </a:ext>
            </a:extLst>
          </p:cNvPr>
          <p:cNvSpPr/>
          <p:nvPr/>
        </p:nvSpPr>
        <p:spPr>
          <a:xfrm>
            <a:off x="10192453" y="3953322"/>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no</a:t>
            </a:r>
            <a:endParaRPr lang="es-CO" sz="1050" dirty="0"/>
          </a:p>
        </p:txBody>
      </p:sp>
      <p:sp>
        <p:nvSpPr>
          <p:cNvPr id="52" name="Rectángulo: esquinas redondeadas 51">
            <a:extLst>
              <a:ext uri="{FF2B5EF4-FFF2-40B4-BE49-F238E27FC236}">
                <a16:creationId xmlns:a16="http://schemas.microsoft.com/office/drawing/2014/main" xmlns="" id="{E0EA8003-6167-380E-B26E-EAF30ACB21E5}"/>
              </a:ext>
            </a:extLst>
          </p:cNvPr>
          <p:cNvSpPr/>
          <p:nvPr/>
        </p:nvSpPr>
        <p:spPr>
          <a:xfrm>
            <a:off x="9719326" y="4402066"/>
            <a:ext cx="366698" cy="22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ok</a:t>
            </a:r>
            <a:endParaRPr lang="es-CO" sz="1050" dirty="0"/>
          </a:p>
        </p:txBody>
      </p:sp>
      <p:sp>
        <p:nvSpPr>
          <p:cNvPr id="53" name="Rectángulo: esquinas redondeadas 52">
            <a:extLst>
              <a:ext uri="{FF2B5EF4-FFF2-40B4-BE49-F238E27FC236}">
                <a16:creationId xmlns:a16="http://schemas.microsoft.com/office/drawing/2014/main" xmlns="" id="{FBBE4AFF-BF10-6A82-2820-1D9A911729B8}"/>
              </a:ext>
            </a:extLst>
          </p:cNvPr>
          <p:cNvSpPr/>
          <p:nvPr/>
        </p:nvSpPr>
        <p:spPr>
          <a:xfrm>
            <a:off x="9719326" y="4803540"/>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4" name="Rectángulo: esquinas redondeadas 53">
            <a:extLst>
              <a:ext uri="{FF2B5EF4-FFF2-40B4-BE49-F238E27FC236}">
                <a16:creationId xmlns:a16="http://schemas.microsoft.com/office/drawing/2014/main" xmlns="" id="{9E731200-BBA0-59F9-86D4-3B41F9A5FC65}"/>
              </a:ext>
            </a:extLst>
          </p:cNvPr>
          <p:cNvSpPr/>
          <p:nvPr/>
        </p:nvSpPr>
        <p:spPr>
          <a:xfrm>
            <a:off x="9719326" y="5212382"/>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Rectángulo: esquinas redondeadas 54">
            <a:extLst>
              <a:ext uri="{FF2B5EF4-FFF2-40B4-BE49-F238E27FC236}">
                <a16:creationId xmlns:a16="http://schemas.microsoft.com/office/drawing/2014/main" xmlns="" id="{771E8868-A9ED-5184-13BD-9F8BAC35D502}"/>
              </a:ext>
            </a:extLst>
          </p:cNvPr>
          <p:cNvSpPr/>
          <p:nvPr/>
        </p:nvSpPr>
        <p:spPr>
          <a:xfrm>
            <a:off x="10185746" y="4803540"/>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Rectángulo: esquinas redondeadas 55">
            <a:extLst>
              <a:ext uri="{FF2B5EF4-FFF2-40B4-BE49-F238E27FC236}">
                <a16:creationId xmlns:a16="http://schemas.microsoft.com/office/drawing/2014/main" xmlns="" id="{1698D96A-C9EB-D5DD-261E-97034AE0137E}"/>
              </a:ext>
            </a:extLst>
          </p:cNvPr>
          <p:cNvSpPr/>
          <p:nvPr/>
        </p:nvSpPr>
        <p:spPr>
          <a:xfrm>
            <a:off x="10192453" y="4388343"/>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no</a:t>
            </a:r>
            <a:endParaRPr lang="es-CO" sz="1050" dirty="0"/>
          </a:p>
        </p:txBody>
      </p:sp>
      <p:sp>
        <p:nvSpPr>
          <p:cNvPr id="57" name="Rectángulo: esquinas redondeadas 56">
            <a:extLst>
              <a:ext uri="{FF2B5EF4-FFF2-40B4-BE49-F238E27FC236}">
                <a16:creationId xmlns:a16="http://schemas.microsoft.com/office/drawing/2014/main" xmlns="" id="{348258B6-EABC-8E0A-F7EA-AB922803E295}"/>
              </a:ext>
            </a:extLst>
          </p:cNvPr>
          <p:cNvSpPr/>
          <p:nvPr/>
        </p:nvSpPr>
        <p:spPr>
          <a:xfrm>
            <a:off x="10184497" y="5218585"/>
            <a:ext cx="366698" cy="227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xmlns="" id="{8DD47F34-7309-40D4-F606-56583E1AA7E4}"/>
              </a:ext>
            </a:extLst>
          </p:cNvPr>
          <p:cNvSpPr txBox="1"/>
          <p:nvPr/>
        </p:nvSpPr>
        <p:spPr>
          <a:xfrm>
            <a:off x="10734217" y="4360753"/>
            <a:ext cx="672924" cy="307777"/>
          </a:xfrm>
          <a:prstGeom prst="rect">
            <a:avLst/>
          </a:prstGeom>
          <a:solidFill>
            <a:schemeClr val="bg2"/>
          </a:solidFill>
        </p:spPr>
        <p:txBody>
          <a:bodyPr wrap="square" rtlCol="0">
            <a:spAutoFit/>
          </a:bodyPr>
          <a:lstStyle/>
          <a:p>
            <a:pPr algn="ctr"/>
            <a:r>
              <a:rPr lang="es-MX" sz="1400" dirty="0"/>
              <a:t>7574</a:t>
            </a:r>
            <a:endParaRPr lang="es-CO" sz="1400" dirty="0"/>
          </a:p>
        </p:txBody>
      </p:sp>
      <p:sp>
        <p:nvSpPr>
          <p:cNvPr id="17" name="CuadroTexto 16">
            <a:extLst>
              <a:ext uri="{FF2B5EF4-FFF2-40B4-BE49-F238E27FC236}">
                <a16:creationId xmlns:a16="http://schemas.microsoft.com/office/drawing/2014/main" xmlns="" id="{272D4EEE-0BFF-A8F7-1B95-EBE81FB402AF}"/>
              </a:ext>
            </a:extLst>
          </p:cNvPr>
          <p:cNvSpPr txBox="1"/>
          <p:nvPr/>
        </p:nvSpPr>
        <p:spPr>
          <a:xfrm>
            <a:off x="10730893" y="4763162"/>
            <a:ext cx="661079" cy="307777"/>
          </a:xfrm>
          <a:prstGeom prst="rect">
            <a:avLst/>
          </a:prstGeom>
          <a:solidFill>
            <a:schemeClr val="bg2"/>
          </a:solidFill>
        </p:spPr>
        <p:txBody>
          <a:bodyPr wrap="square" rtlCol="0">
            <a:spAutoFit/>
          </a:bodyPr>
          <a:lstStyle/>
          <a:p>
            <a:pPr algn="ctr"/>
            <a:r>
              <a:rPr lang="es-MX" sz="1400" dirty="0"/>
              <a:t>7574</a:t>
            </a:r>
            <a:endParaRPr lang="es-CO" sz="1400" dirty="0"/>
          </a:p>
        </p:txBody>
      </p:sp>
      <p:sp>
        <p:nvSpPr>
          <p:cNvPr id="18" name="CuadroTexto 17">
            <a:extLst>
              <a:ext uri="{FF2B5EF4-FFF2-40B4-BE49-F238E27FC236}">
                <a16:creationId xmlns:a16="http://schemas.microsoft.com/office/drawing/2014/main" xmlns="" id="{2D5417AD-CAC1-BC82-4C0E-6EC04D40D7AF}"/>
              </a:ext>
            </a:extLst>
          </p:cNvPr>
          <p:cNvSpPr txBox="1"/>
          <p:nvPr/>
        </p:nvSpPr>
        <p:spPr>
          <a:xfrm>
            <a:off x="10729645" y="5211146"/>
            <a:ext cx="661080" cy="307777"/>
          </a:xfrm>
          <a:prstGeom prst="rect">
            <a:avLst/>
          </a:prstGeom>
          <a:solidFill>
            <a:schemeClr val="bg2"/>
          </a:solidFill>
        </p:spPr>
        <p:txBody>
          <a:bodyPr wrap="square" rtlCol="0">
            <a:spAutoFit/>
          </a:bodyPr>
          <a:lstStyle/>
          <a:p>
            <a:pPr algn="ctr"/>
            <a:r>
              <a:rPr lang="es-MX" sz="1400"/>
              <a:t>7574</a:t>
            </a:r>
            <a:endParaRPr lang="es-CO" sz="1400" dirty="0"/>
          </a:p>
        </p:txBody>
      </p:sp>
      <p:sp>
        <p:nvSpPr>
          <p:cNvPr id="19" name="CuadroTexto 18">
            <a:extLst>
              <a:ext uri="{FF2B5EF4-FFF2-40B4-BE49-F238E27FC236}">
                <a16:creationId xmlns:a16="http://schemas.microsoft.com/office/drawing/2014/main" xmlns="" id="{811FDC2E-5E86-86D0-CE0F-CEF3DBA6C72A}"/>
              </a:ext>
            </a:extLst>
          </p:cNvPr>
          <p:cNvSpPr txBox="1"/>
          <p:nvPr/>
        </p:nvSpPr>
        <p:spPr>
          <a:xfrm>
            <a:off x="10725551" y="3127772"/>
            <a:ext cx="699063" cy="307777"/>
          </a:xfrm>
          <a:prstGeom prst="rect">
            <a:avLst/>
          </a:prstGeom>
          <a:solidFill>
            <a:schemeClr val="bg2"/>
          </a:solidFill>
        </p:spPr>
        <p:txBody>
          <a:bodyPr wrap="square" rtlCol="0">
            <a:spAutoFit/>
          </a:bodyPr>
          <a:lstStyle/>
          <a:p>
            <a:pPr algn="ctr"/>
            <a:r>
              <a:rPr lang="es-MX" sz="1400" dirty="0"/>
              <a:t>7574</a:t>
            </a:r>
            <a:endParaRPr lang="es-CO" sz="1400" dirty="0"/>
          </a:p>
        </p:txBody>
      </p:sp>
      <p:sp>
        <p:nvSpPr>
          <p:cNvPr id="20" name="CuadroTexto 19">
            <a:extLst>
              <a:ext uri="{FF2B5EF4-FFF2-40B4-BE49-F238E27FC236}">
                <a16:creationId xmlns:a16="http://schemas.microsoft.com/office/drawing/2014/main" xmlns="" id="{72830CD7-DD15-8975-D375-D1B524B2942F}"/>
              </a:ext>
            </a:extLst>
          </p:cNvPr>
          <p:cNvSpPr txBox="1"/>
          <p:nvPr/>
        </p:nvSpPr>
        <p:spPr>
          <a:xfrm>
            <a:off x="10690335" y="2770082"/>
            <a:ext cx="716805" cy="307777"/>
          </a:xfrm>
          <a:prstGeom prst="rect">
            <a:avLst/>
          </a:prstGeom>
          <a:solidFill>
            <a:schemeClr val="bg2"/>
          </a:solidFill>
        </p:spPr>
        <p:txBody>
          <a:bodyPr wrap="square" rtlCol="0">
            <a:spAutoFit/>
          </a:bodyPr>
          <a:lstStyle/>
          <a:p>
            <a:pPr algn="ctr"/>
            <a:r>
              <a:rPr lang="es-MX" sz="1400" dirty="0"/>
              <a:t>7574</a:t>
            </a:r>
            <a:endParaRPr lang="es-CO" dirty="0"/>
          </a:p>
        </p:txBody>
      </p:sp>
      <p:sp>
        <p:nvSpPr>
          <p:cNvPr id="28" name="CuadroTexto 27">
            <a:extLst>
              <a:ext uri="{FF2B5EF4-FFF2-40B4-BE49-F238E27FC236}">
                <a16:creationId xmlns:a16="http://schemas.microsoft.com/office/drawing/2014/main" xmlns="" id="{31F99440-2BAD-3063-FB16-19128A86F30E}"/>
              </a:ext>
            </a:extLst>
          </p:cNvPr>
          <p:cNvSpPr txBox="1"/>
          <p:nvPr/>
        </p:nvSpPr>
        <p:spPr>
          <a:xfrm>
            <a:off x="10734216" y="3933852"/>
            <a:ext cx="672924" cy="307777"/>
          </a:xfrm>
          <a:prstGeom prst="rect">
            <a:avLst/>
          </a:prstGeom>
          <a:solidFill>
            <a:schemeClr val="bg2"/>
          </a:solidFill>
        </p:spPr>
        <p:txBody>
          <a:bodyPr wrap="square" rtlCol="0">
            <a:spAutoFit/>
          </a:bodyPr>
          <a:lstStyle/>
          <a:p>
            <a:pPr algn="ctr"/>
            <a:r>
              <a:rPr lang="es-MX" sz="1400" dirty="0"/>
              <a:t>7574</a:t>
            </a:r>
            <a:endParaRPr lang="es-CO" sz="1400" dirty="0"/>
          </a:p>
        </p:txBody>
      </p:sp>
      <p:sp>
        <p:nvSpPr>
          <p:cNvPr id="37" name="CuadroTexto 36">
            <a:extLst>
              <a:ext uri="{FF2B5EF4-FFF2-40B4-BE49-F238E27FC236}">
                <a16:creationId xmlns:a16="http://schemas.microsoft.com/office/drawing/2014/main" xmlns="" id="{81673D18-4BFE-9DBF-B96C-0B42CB345C51}"/>
              </a:ext>
            </a:extLst>
          </p:cNvPr>
          <p:cNvSpPr txBox="1"/>
          <p:nvPr/>
        </p:nvSpPr>
        <p:spPr>
          <a:xfrm>
            <a:off x="10719048" y="3542427"/>
            <a:ext cx="672924" cy="307777"/>
          </a:xfrm>
          <a:prstGeom prst="rect">
            <a:avLst/>
          </a:prstGeom>
          <a:solidFill>
            <a:schemeClr val="bg2"/>
          </a:solidFill>
        </p:spPr>
        <p:txBody>
          <a:bodyPr wrap="square" rtlCol="0">
            <a:spAutoFit/>
          </a:bodyPr>
          <a:lstStyle/>
          <a:p>
            <a:pPr algn="ctr"/>
            <a:r>
              <a:rPr lang="es-MX" sz="1400" dirty="0"/>
              <a:t>7574</a:t>
            </a:r>
            <a:endParaRPr lang="es-CO" sz="1400" dirty="0"/>
          </a:p>
        </p:txBody>
      </p:sp>
    </p:spTree>
    <p:extLst>
      <p:ext uri="{BB962C8B-B14F-4D97-AF65-F5344CB8AC3E}">
        <p14:creationId xmlns:p14="http://schemas.microsoft.com/office/powerpoint/2010/main" val="3205100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xmlns="" id="{13310C0F-9D5C-49E4-BCA5-6BA269414C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2" y="0"/>
            <a:ext cx="2149642" cy="2149642"/>
          </a:xfrm>
        </p:spPr>
      </p:pic>
      <p:sp>
        <p:nvSpPr>
          <p:cNvPr id="6" name="Rectángulo 5">
            <a:extLst>
              <a:ext uri="{FF2B5EF4-FFF2-40B4-BE49-F238E27FC236}">
                <a16:creationId xmlns:a16="http://schemas.microsoft.com/office/drawing/2014/main" xmlns="" id="{0540E6EC-40F0-49D1-8E2F-9BFA0CD92D36}"/>
              </a:ext>
            </a:extLst>
          </p:cNvPr>
          <p:cNvSpPr/>
          <p:nvPr/>
        </p:nvSpPr>
        <p:spPr>
          <a:xfrm>
            <a:off x="3100137" y="2422177"/>
            <a:ext cx="5991726" cy="22103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dirty="0"/>
              <a:t>Nombres:	   		    Laura Camila </a:t>
            </a:r>
            <a:endParaRPr lang="es-CO" dirty="0"/>
          </a:p>
        </p:txBody>
      </p:sp>
      <p:sp>
        <p:nvSpPr>
          <p:cNvPr id="7" name="Rectángulo 6">
            <a:extLst>
              <a:ext uri="{FF2B5EF4-FFF2-40B4-BE49-F238E27FC236}">
                <a16:creationId xmlns:a16="http://schemas.microsoft.com/office/drawing/2014/main" xmlns="" id="{E7351E20-5D22-44E8-8F2F-16134979C0C4}"/>
              </a:ext>
            </a:extLst>
          </p:cNvPr>
          <p:cNvSpPr/>
          <p:nvPr/>
        </p:nvSpPr>
        <p:spPr>
          <a:xfrm>
            <a:off x="2638477" y="2910422"/>
            <a:ext cx="6453386" cy="50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dirty="0"/>
              <a:t>                  Apellidos: 	 	                  Valencia Gutiérrez</a:t>
            </a:r>
            <a:endParaRPr lang="es-CO" dirty="0"/>
          </a:p>
        </p:txBody>
      </p:sp>
      <p:sp>
        <p:nvSpPr>
          <p:cNvPr id="8" name="Rectángulo 7">
            <a:extLst>
              <a:ext uri="{FF2B5EF4-FFF2-40B4-BE49-F238E27FC236}">
                <a16:creationId xmlns:a16="http://schemas.microsoft.com/office/drawing/2014/main" xmlns="" id="{6E1A7BC6-98A9-4442-9EE5-A49907E4FEA7}"/>
              </a:ext>
            </a:extLst>
          </p:cNvPr>
          <p:cNvSpPr/>
          <p:nvPr/>
        </p:nvSpPr>
        <p:spPr>
          <a:xfrm>
            <a:off x="2638477" y="3444498"/>
            <a:ext cx="5653385" cy="5704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dirty="0"/>
              <a:t>                    Teléfono:		                   320456987</a:t>
            </a:r>
          </a:p>
        </p:txBody>
      </p:sp>
      <p:sp>
        <p:nvSpPr>
          <p:cNvPr id="10" name="CuadroTexto 9">
            <a:extLst>
              <a:ext uri="{FF2B5EF4-FFF2-40B4-BE49-F238E27FC236}">
                <a16:creationId xmlns:a16="http://schemas.microsoft.com/office/drawing/2014/main" xmlns="" id="{5B3EFC5A-4979-4822-9B7A-EA873F7E4670}"/>
              </a:ext>
            </a:extLst>
          </p:cNvPr>
          <p:cNvSpPr txBox="1"/>
          <p:nvPr/>
        </p:nvSpPr>
        <p:spPr>
          <a:xfrm>
            <a:off x="4442764" y="720878"/>
            <a:ext cx="4989994" cy="707886"/>
          </a:xfrm>
          <a:prstGeom prst="rect">
            <a:avLst/>
          </a:prstGeom>
          <a:noFill/>
        </p:spPr>
        <p:txBody>
          <a:bodyPr wrap="square" rtlCol="0">
            <a:spAutoFit/>
          </a:bodyPr>
          <a:lstStyle/>
          <a:p>
            <a:r>
              <a:rPr lang="es-MX" sz="4000" b="1" dirty="0">
                <a:solidFill>
                  <a:srgbClr val="0070C0"/>
                </a:solidFill>
                <a:latin typeface="Eras Bold ITC" panose="020B0907030504020204" pitchFamily="34" charset="0"/>
              </a:rPr>
              <a:t>Tu información</a:t>
            </a:r>
            <a:endParaRPr lang="es-CO" sz="4000" b="1" dirty="0">
              <a:solidFill>
                <a:srgbClr val="0070C0"/>
              </a:solidFill>
              <a:latin typeface="Eras Bold ITC" panose="020B0907030504020204" pitchFamily="34" charset="0"/>
            </a:endParaRPr>
          </a:p>
        </p:txBody>
      </p:sp>
      <p:sp>
        <p:nvSpPr>
          <p:cNvPr id="12" name="Rectángulo 11">
            <a:hlinkClick r:id="rId3" action="ppaction://hlinkfile"/>
            <a:extLst>
              <a:ext uri="{FF2B5EF4-FFF2-40B4-BE49-F238E27FC236}">
                <a16:creationId xmlns:a16="http://schemas.microsoft.com/office/drawing/2014/main" xmlns="" id="{65D9290A-D047-4469-8865-E9B736D100C8}"/>
              </a:ext>
            </a:extLst>
          </p:cNvPr>
          <p:cNvSpPr/>
          <p:nvPr/>
        </p:nvSpPr>
        <p:spPr>
          <a:xfrm>
            <a:off x="120316" y="2208257"/>
            <a:ext cx="1909010" cy="405989"/>
          </a:xfrm>
          <a:prstGeom prst="rect">
            <a:avLst/>
          </a:prstGeom>
          <a:solidFill>
            <a:srgbClr val="FF0000"/>
          </a:solidFill>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latin typeface="Perpetua" panose="02020502060401020303" pitchFamily="18" charset="0"/>
                <a:ea typeface="Calibri" panose="020F0502020204030204" pitchFamily="34" charset="0"/>
                <a:cs typeface="Calibri" panose="020F0502020204030204" pitchFamily="34" charset="0"/>
              </a:rPr>
              <a:t>Foto  perfil</a:t>
            </a:r>
            <a:endParaRPr lang="es-CO" dirty="0">
              <a:latin typeface="Perpetua" panose="02020502060401020303" pitchFamily="18" charset="0"/>
              <a:ea typeface="Calibri" panose="020F0502020204030204" pitchFamily="34" charset="0"/>
              <a:cs typeface="Calibri" panose="020F0502020204030204" pitchFamily="34" charset="0"/>
            </a:endParaRPr>
          </a:p>
        </p:txBody>
      </p:sp>
      <p:sp>
        <p:nvSpPr>
          <p:cNvPr id="16" name="Rectángulo 15">
            <a:extLst>
              <a:ext uri="{FF2B5EF4-FFF2-40B4-BE49-F238E27FC236}">
                <a16:creationId xmlns:a16="http://schemas.microsoft.com/office/drawing/2014/main" xmlns="" id="{F31FE1D1-88BD-43C9-B55E-00C0A03C4A41}"/>
              </a:ext>
            </a:extLst>
          </p:cNvPr>
          <p:cNvSpPr/>
          <p:nvPr/>
        </p:nvSpPr>
        <p:spPr>
          <a:xfrm>
            <a:off x="2165684" y="4045939"/>
            <a:ext cx="5855369" cy="4680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dirty="0"/>
              <a:t>                            Documento:          	           45886514</a:t>
            </a:r>
            <a:endParaRPr lang="es-CO" dirty="0"/>
          </a:p>
        </p:txBody>
      </p:sp>
      <p:sp>
        <p:nvSpPr>
          <p:cNvPr id="18" name="Rectángulo: esquinas redondeadas 17">
            <a:hlinkClick r:id="rId4" action="ppaction://hlinksldjump"/>
            <a:extLst>
              <a:ext uri="{FF2B5EF4-FFF2-40B4-BE49-F238E27FC236}">
                <a16:creationId xmlns:a16="http://schemas.microsoft.com/office/drawing/2014/main" xmlns="" id="{D30AF38F-F343-4BA7-9581-78D60348E058}"/>
              </a:ext>
            </a:extLst>
          </p:cNvPr>
          <p:cNvSpPr/>
          <p:nvPr/>
        </p:nvSpPr>
        <p:spPr>
          <a:xfrm>
            <a:off x="9432758" y="5783179"/>
            <a:ext cx="2314074" cy="70788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atin typeface="Leelawadee" panose="020B0502040204020203" pitchFamily="34" charset="-34"/>
                <a:cs typeface="Leelawadee" panose="020B0502040204020203" pitchFamily="34" charset="-34"/>
              </a:rPr>
              <a:t>Autenticar</a:t>
            </a:r>
            <a:endParaRPr lang="es-CO" dirty="0">
              <a:latin typeface="Leelawadee" panose="020B0502040204020203" pitchFamily="34" charset="-34"/>
              <a:cs typeface="Leelawadee" panose="020B0502040204020203" pitchFamily="34" charset="-34"/>
            </a:endParaRPr>
          </a:p>
        </p:txBody>
      </p:sp>
    </p:spTree>
    <p:extLst>
      <p:ext uri="{BB962C8B-B14F-4D97-AF65-F5344CB8AC3E}">
        <p14:creationId xmlns:p14="http://schemas.microsoft.com/office/powerpoint/2010/main" val="2171247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xmlns="" id="{0ECC3C57-B8E3-4D99-8D2E-E0927070D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657" y="2582703"/>
            <a:ext cx="4194746" cy="3473879"/>
          </a:xfrm>
          <a:prstGeom prst="rect">
            <a:avLst/>
          </a:prstGeom>
        </p:spPr>
      </p:pic>
      <p:pic>
        <p:nvPicPr>
          <p:cNvPr id="14" name="Imagen 13">
            <a:extLst>
              <a:ext uri="{FF2B5EF4-FFF2-40B4-BE49-F238E27FC236}">
                <a16:creationId xmlns:a16="http://schemas.microsoft.com/office/drawing/2014/main" xmlns="" id="{5EC88884-6A0C-4DD4-A434-71FB11D46B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5102" y="3707044"/>
            <a:ext cx="3355302" cy="2042698"/>
          </a:xfrm>
          <a:prstGeom prst="rect">
            <a:avLst/>
          </a:prstGeom>
        </p:spPr>
      </p:pic>
      <p:sp>
        <p:nvSpPr>
          <p:cNvPr id="4" name="Rectángulo 3">
            <a:extLst>
              <a:ext uri="{FF2B5EF4-FFF2-40B4-BE49-F238E27FC236}">
                <a16:creationId xmlns:a16="http://schemas.microsoft.com/office/drawing/2014/main" xmlns="" id="{4D0FA2BE-0723-43A1-B670-EC7E67A9B042}"/>
              </a:ext>
            </a:extLst>
          </p:cNvPr>
          <p:cNvSpPr/>
          <p:nvPr/>
        </p:nvSpPr>
        <p:spPr>
          <a:xfrm>
            <a:off x="-1" y="0"/>
            <a:ext cx="12192001"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sp>
        <p:nvSpPr>
          <p:cNvPr id="6" name="CuadroTexto 5">
            <a:hlinkClick r:id="rId4" action="ppaction://hlinksldjump"/>
            <a:extLst>
              <a:ext uri="{FF2B5EF4-FFF2-40B4-BE49-F238E27FC236}">
                <a16:creationId xmlns:a16="http://schemas.microsoft.com/office/drawing/2014/main" xmlns="" id="{85D33E9B-3C2D-4DA9-BBF1-832B42563D91}"/>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7" name="CuadroTexto 6">
            <a:hlinkClick r:id="rId5" action="ppaction://hlinksldjump"/>
            <a:extLst>
              <a:ext uri="{FF2B5EF4-FFF2-40B4-BE49-F238E27FC236}">
                <a16:creationId xmlns:a16="http://schemas.microsoft.com/office/drawing/2014/main" xmlns="" id="{CC1234C8-0197-4155-9C6D-F06D67F0503E}"/>
              </a:ext>
            </a:extLst>
          </p:cNvPr>
          <p:cNvSpPr txBox="1"/>
          <p:nvPr/>
        </p:nvSpPr>
        <p:spPr>
          <a:xfrm>
            <a:off x="4309253" y="624673"/>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8" name="CuadroTexto 7">
            <a:hlinkClick r:id="rId6" action="ppaction://hlinksldjump"/>
            <a:extLst>
              <a:ext uri="{FF2B5EF4-FFF2-40B4-BE49-F238E27FC236}">
                <a16:creationId xmlns:a16="http://schemas.microsoft.com/office/drawing/2014/main" xmlns="" id="{E41790B4-237D-413F-98C5-0FD2A470735B}"/>
              </a:ext>
            </a:extLst>
          </p:cNvPr>
          <p:cNvSpPr txBox="1"/>
          <p:nvPr/>
        </p:nvSpPr>
        <p:spPr>
          <a:xfrm>
            <a:off x="9132698" y="624673"/>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12" name="Imagen 11">
            <a:extLst>
              <a:ext uri="{FF2B5EF4-FFF2-40B4-BE49-F238E27FC236}">
                <a16:creationId xmlns:a16="http://schemas.microsoft.com/office/drawing/2014/main" xmlns="" id="{74F9FA24-6055-4AFD-931B-B5093DF1E8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60619" y="1715363"/>
            <a:ext cx="3492010" cy="2190875"/>
          </a:xfrm>
          <a:prstGeom prst="rect">
            <a:avLst/>
          </a:prstGeom>
        </p:spPr>
      </p:pic>
      <p:sp>
        <p:nvSpPr>
          <p:cNvPr id="13" name="Rectángulo 12">
            <a:extLst>
              <a:ext uri="{FF2B5EF4-FFF2-40B4-BE49-F238E27FC236}">
                <a16:creationId xmlns:a16="http://schemas.microsoft.com/office/drawing/2014/main" xmlns="" id="{9DABA4A0-A0C2-4184-B6B1-E9FA6EA00BC8}"/>
              </a:ext>
            </a:extLst>
          </p:cNvPr>
          <p:cNvSpPr/>
          <p:nvPr/>
        </p:nvSpPr>
        <p:spPr>
          <a:xfrm>
            <a:off x="1356977" y="1842996"/>
            <a:ext cx="5589680" cy="864142"/>
          </a:xfrm>
          <a:prstGeom prst="rect">
            <a:avLst/>
          </a:prstGeom>
          <a:solidFill>
            <a:schemeClr val="accent5">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CO" sz="2800" b="1" dirty="0">
                <a:latin typeface="Bubblegum Ink" panose="02000503000000000000" pitchFamily="2" charset="0"/>
              </a:rPr>
              <a:t>ESTAS A UN SOLO CLIC DE VIVIR LAS MEJORES EXPERIENCIAS</a:t>
            </a:r>
          </a:p>
        </p:txBody>
      </p:sp>
      <p:sp>
        <p:nvSpPr>
          <p:cNvPr id="2" name="Rectángulo 1">
            <a:extLst>
              <a:ext uri="{FF2B5EF4-FFF2-40B4-BE49-F238E27FC236}">
                <a16:creationId xmlns:a16="http://schemas.microsoft.com/office/drawing/2014/main" xmlns="" id="{927F47CC-4083-4D43-9EFB-2AB3A26E1522}"/>
              </a:ext>
            </a:extLst>
          </p:cNvPr>
          <p:cNvSpPr/>
          <p:nvPr/>
        </p:nvSpPr>
        <p:spPr>
          <a:xfrm>
            <a:off x="341597" y="2780968"/>
            <a:ext cx="6798734" cy="16712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xmlns="" id="{10238B3E-892B-4D31-9279-F15CAE7046E3}"/>
              </a:ext>
            </a:extLst>
          </p:cNvPr>
          <p:cNvSpPr/>
          <p:nvPr/>
        </p:nvSpPr>
        <p:spPr>
          <a:xfrm>
            <a:off x="1523058" y="4265444"/>
            <a:ext cx="4436535" cy="18157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21" name="CuadroTexto 20">
            <a:hlinkClick r:id="rId8" action="ppaction://hlinksldjump"/>
            <a:extLst>
              <a:ext uri="{FF2B5EF4-FFF2-40B4-BE49-F238E27FC236}">
                <a16:creationId xmlns:a16="http://schemas.microsoft.com/office/drawing/2014/main" xmlns="" id="{21351F7C-E259-446B-8741-754BED919A4B}"/>
              </a:ext>
            </a:extLst>
          </p:cNvPr>
          <p:cNvSpPr txBox="1"/>
          <p:nvPr/>
        </p:nvSpPr>
        <p:spPr>
          <a:xfrm>
            <a:off x="3376465" y="608111"/>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22" name="CuadroTexto 21">
            <a:hlinkClick r:id="rId9" action="ppaction://hlinksldjump"/>
            <a:extLst>
              <a:ext uri="{FF2B5EF4-FFF2-40B4-BE49-F238E27FC236}">
                <a16:creationId xmlns:a16="http://schemas.microsoft.com/office/drawing/2014/main" xmlns="" id="{7FBA5ABA-63E9-4653-AE08-A8605EC8DDEA}"/>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1" name="Rectángulo 30">
            <a:extLst>
              <a:ext uri="{FF2B5EF4-FFF2-40B4-BE49-F238E27FC236}">
                <a16:creationId xmlns:a16="http://schemas.microsoft.com/office/drawing/2014/main" xmlns="" id="{1AB58ACF-2E39-495A-B7E2-7583DFED3E56}"/>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32" name="Imagen 31">
            <a:extLst>
              <a:ext uri="{FF2B5EF4-FFF2-40B4-BE49-F238E27FC236}">
                <a16:creationId xmlns:a16="http://schemas.microsoft.com/office/drawing/2014/main" xmlns="" id="{CBD65B76-9EB2-4B3D-B423-41E647E1AF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33" name="Imagen 32">
            <a:extLst>
              <a:ext uri="{FF2B5EF4-FFF2-40B4-BE49-F238E27FC236}">
                <a16:creationId xmlns:a16="http://schemas.microsoft.com/office/drawing/2014/main" xmlns="" id="{AFC3B467-2293-4274-9907-5FBAD5177B7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00930" y="6465055"/>
            <a:ext cx="319114" cy="319114"/>
          </a:xfrm>
          <a:prstGeom prst="rect">
            <a:avLst/>
          </a:prstGeom>
        </p:spPr>
      </p:pic>
      <p:pic>
        <p:nvPicPr>
          <p:cNvPr id="34" name="Imagen 33">
            <a:extLst>
              <a:ext uri="{FF2B5EF4-FFF2-40B4-BE49-F238E27FC236}">
                <a16:creationId xmlns:a16="http://schemas.microsoft.com/office/drawing/2014/main" xmlns="" id="{837BBC41-0FA1-4819-B618-3B42D282A73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25351" y="6465055"/>
            <a:ext cx="411250" cy="319114"/>
          </a:xfrm>
          <a:prstGeom prst="rect">
            <a:avLst/>
          </a:prstGeom>
        </p:spPr>
      </p:pic>
      <p:pic>
        <p:nvPicPr>
          <p:cNvPr id="3" name="Imagen 2">
            <a:extLst>
              <a:ext uri="{FF2B5EF4-FFF2-40B4-BE49-F238E27FC236}">
                <a16:creationId xmlns:a16="http://schemas.microsoft.com/office/drawing/2014/main" xmlns="" id="{A377DA2B-2C5A-91A8-BD65-13B89121BC2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9232" y="0"/>
            <a:ext cx="1545534" cy="1545534"/>
          </a:xfrm>
          <a:prstGeom prst="rect">
            <a:avLst/>
          </a:prstGeom>
        </p:spPr>
      </p:pic>
      <p:sp>
        <p:nvSpPr>
          <p:cNvPr id="29" name="Rectángulo: esquinas redondeadas 28">
            <a:hlinkClick r:id="rId14" action="ppaction://hlinksldjump"/>
            <a:extLst>
              <a:ext uri="{FF2B5EF4-FFF2-40B4-BE49-F238E27FC236}">
                <a16:creationId xmlns:a16="http://schemas.microsoft.com/office/drawing/2014/main" xmlns="" id="{BDAB4DE5-8733-4D51-9BFC-1B40B750D45A}"/>
              </a:ext>
            </a:extLst>
          </p:cNvPr>
          <p:cNvSpPr/>
          <p:nvPr/>
        </p:nvSpPr>
        <p:spPr>
          <a:xfrm>
            <a:off x="1929485" y="3874819"/>
            <a:ext cx="1724347" cy="712749"/>
          </a:xfrm>
          <a:prstGeom prst="roundRect">
            <a:avLst/>
          </a:prstGeom>
          <a:effectLst>
            <a:outerShdw blurRad="25400" dist="50800" dir="5400000" sx="102000" sy="102000" algn="ctr" rotWithShape="0">
              <a:srgbClr val="000000">
                <a:alpha val="8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t>C</a:t>
            </a:r>
            <a:r>
              <a:rPr lang="es-CO" sz="2000" dirty="0"/>
              <a:t>uenta de usuario</a:t>
            </a:r>
          </a:p>
        </p:txBody>
      </p:sp>
      <p:sp>
        <p:nvSpPr>
          <p:cNvPr id="5" name="Rectángulo: esquinas redondeadas 4">
            <a:hlinkClick r:id="" action="ppaction://hlinkshowjump?jump=nextslide"/>
            <a:extLst>
              <a:ext uri="{FF2B5EF4-FFF2-40B4-BE49-F238E27FC236}">
                <a16:creationId xmlns:a16="http://schemas.microsoft.com/office/drawing/2014/main" xmlns="" id="{7D29C287-6B93-1BE6-DA49-C93C25DDEDB5}"/>
              </a:ext>
            </a:extLst>
          </p:cNvPr>
          <p:cNvSpPr/>
          <p:nvPr/>
        </p:nvSpPr>
        <p:spPr>
          <a:xfrm>
            <a:off x="3865058" y="3874820"/>
            <a:ext cx="1724348" cy="712749"/>
          </a:xfrm>
          <a:prstGeom prst="roundRect">
            <a:avLst/>
          </a:prstGeom>
          <a:effectLst>
            <a:outerShdw dist="50800" dir="5400000" sx="102000" sy="102000" algn="ctr" rotWithShape="0">
              <a:srgbClr val="000000">
                <a:alpha val="8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a:t>Cuenta de administrador</a:t>
            </a:r>
          </a:p>
        </p:txBody>
      </p:sp>
      <p:sp>
        <p:nvSpPr>
          <p:cNvPr id="9" name="CuadroTexto 8">
            <a:extLst>
              <a:ext uri="{FF2B5EF4-FFF2-40B4-BE49-F238E27FC236}">
                <a16:creationId xmlns:a16="http://schemas.microsoft.com/office/drawing/2014/main" xmlns="" id="{383BFD1B-5B8D-AB7C-5B02-2D21D6AA66D3}"/>
              </a:ext>
            </a:extLst>
          </p:cNvPr>
          <p:cNvSpPr txBox="1"/>
          <p:nvPr/>
        </p:nvSpPr>
        <p:spPr>
          <a:xfrm>
            <a:off x="3060676" y="2981016"/>
            <a:ext cx="3429000" cy="369332"/>
          </a:xfrm>
          <a:prstGeom prst="rect">
            <a:avLst/>
          </a:prstGeom>
          <a:noFill/>
        </p:spPr>
        <p:txBody>
          <a:bodyPr wrap="square" rtlCol="0">
            <a:spAutoFit/>
          </a:bodyPr>
          <a:lstStyle/>
          <a:p>
            <a:r>
              <a:rPr lang="es-MX" dirty="0"/>
              <a:t>*Elige tu cuenta</a:t>
            </a:r>
            <a:endParaRPr lang="es-CO" dirty="0"/>
          </a:p>
        </p:txBody>
      </p:sp>
    </p:spTree>
    <p:extLst>
      <p:ext uri="{BB962C8B-B14F-4D97-AF65-F5344CB8AC3E}">
        <p14:creationId xmlns:p14="http://schemas.microsoft.com/office/powerpoint/2010/main" val="2707025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xmlns="" id="{13310C0F-9D5C-49E4-BCA5-6BA269414C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2" y="0"/>
            <a:ext cx="2149642" cy="2149642"/>
          </a:xfrm>
        </p:spPr>
      </p:pic>
      <p:sp>
        <p:nvSpPr>
          <p:cNvPr id="6" name="Rectángulo 5">
            <a:extLst>
              <a:ext uri="{FF2B5EF4-FFF2-40B4-BE49-F238E27FC236}">
                <a16:creationId xmlns:a16="http://schemas.microsoft.com/office/drawing/2014/main" xmlns="" id="{0540E6EC-40F0-49D1-8E2F-9BFA0CD92D36}"/>
              </a:ext>
            </a:extLst>
          </p:cNvPr>
          <p:cNvSpPr/>
          <p:nvPr/>
        </p:nvSpPr>
        <p:spPr>
          <a:xfrm>
            <a:off x="3176337" y="2434882"/>
            <a:ext cx="5991726" cy="22103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dirty="0"/>
              <a:t>Nombres:	   		    Robert camilo</a:t>
            </a:r>
            <a:endParaRPr lang="es-CO" dirty="0"/>
          </a:p>
        </p:txBody>
      </p:sp>
      <p:sp>
        <p:nvSpPr>
          <p:cNvPr id="7" name="Rectángulo 6">
            <a:extLst>
              <a:ext uri="{FF2B5EF4-FFF2-40B4-BE49-F238E27FC236}">
                <a16:creationId xmlns:a16="http://schemas.microsoft.com/office/drawing/2014/main" xmlns="" id="{E7351E20-5D22-44E8-8F2F-16134979C0C4}"/>
              </a:ext>
            </a:extLst>
          </p:cNvPr>
          <p:cNvSpPr/>
          <p:nvPr/>
        </p:nvSpPr>
        <p:spPr>
          <a:xfrm>
            <a:off x="2419402" y="2925921"/>
            <a:ext cx="6453386" cy="50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dirty="0"/>
              <a:t>                  Apellidos: 	 	                  Vargas castillo</a:t>
            </a:r>
            <a:endParaRPr lang="es-CO" dirty="0"/>
          </a:p>
        </p:txBody>
      </p:sp>
      <p:sp>
        <p:nvSpPr>
          <p:cNvPr id="8" name="Rectángulo 7">
            <a:extLst>
              <a:ext uri="{FF2B5EF4-FFF2-40B4-BE49-F238E27FC236}">
                <a16:creationId xmlns:a16="http://schemas.microsoft.com/office/drawing/2014/main" xmlns="" id="{6E1A7BC6-98A9-4442-9EE5-A49907E4FEA7}"/>
              </a:ext>
            </a:extLst>
          </p:cNvPr>
          <p:cNvSpPr/>
          <p:nvPr/>
        </p:nvSpPr>
        <p:spPr>
          <a:xfrm>
            <a:off x="2638477" y="3444498"/>
            <a:ext cx="5653385" cy="5704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dirty="0"/>
              <a:t>                    Teléfono:		                   320456987</a:t>
            </a:r>
          </a:p>
        </p:txBody>
      </p:sp>
      <p:sp>
        <p:nvSpPr>
          <p:cNvPr id="10" name="CuadroTexto 9">
            <a:extLst>
              <a:ext uri="{FF2B5EF4-FFF2-40B4-BE49-F238E27FC236}">
                <a16:creationId xmlns:a16="http://schemas.microsoft.com/office/drawing/2014/main" xmlns="" id="{5B3EFC5A-4979-4822-9B7A-EA873F7E4670}"/>
              </a:ext>
            </a:extLst>
          </p:cNvPr>
          <p:cNvSpPr txBox="1"/>
          <p:nvPr/>
        </p:nvSpPr>
        <p:spPr>
          <a:xfrm>
            <a:off x="4204638" y="654203"/>
            <a:ext cx="5701361" cy="707886"/>
          </a:xfrm>
          <a:prstGeom prst="rect">
            <a:avLst/>
          </a:prstGeom>
          <a:noFill/>
        </p:spPr>
        <p:txBody>
          <a:bodyPr wrap="square" rtlCol="0">
            <a:spAutoFit/>
          </a:bodyPr>
          <a:lstStyle/>
          <a:p>
            <a:r>
              <a:rPr lang="es-MX" sz="4000" b="1" dirty="0">
                <a:solidFill>
                  <a:srgbClr val="0070C0"/>
                </a:solidFill>
                <a:latin typeface="Eras Bold ITC" panose="020B0907030504020204" pitchFamily="34" charset="0"/>
              </a:rPr>
              <a:t>Eres administrador</a:t>
            </a:r>
            <a:endParaRPr lang="es-CO" sz="4000" b="1" dirty="0">
              <a:solidFill>
                <a:srgbClr val="0070C0"/>
              </a:solidFill>
              <a:latin typeface="Eras Bold ITC" panose="020B0907030504020204" pitchFamily="34" charset="0"/>
            </a:endParaRPr>
          </a:p>
        </p:txBody>
      </p:sp>
      <p:sp>
        <p:nvSpPr>
          <p:cNvPr id="12" name="Rectángulo 11">
            <a:hlinkClick r:id="rId3" action="ppaction://hlinkfile"/>
            <a:extLst>
              <a:ext uri="{FF2B5EF4-FFF2-40B4-BE49-F238E27FC236}">
                <a16:creationId xmlns:a16="http://schemas.microsoft.com/office/drawing/2014/main" xmlns="" id="{65D9290A-D047-4469-8865-E9B736D100C8}"/>
              </a:ext>
            </a:extLst>
          </p:cNvPr>
          <p:cNvSpPr/>
          <p:nvPr/>
        </p:nvSpPr>
        <p:spPr>
          <a:xfrm>
            <a:off x="120316" y="2208257"/>
            <a:ext cx="1909010" cy="405989"/>
          </a:xfrm>
          <a:prstGeom prst="rect">
            <a:avLst/>
          </a:prstGeom>
          <a:solidFill>
            <a:srgbClr val="FF0000"/>
          </a:solidFill>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latin typeface="Perpetua" panose="02020502060401020303" pitchFamily="18" charset="0"/>
                <a:ea typeface="Calibri" panose="020F0502020204030204" pitchFamily="34" charset="0"/>
                <a:cs typeface="Calibri" panose="020F0502020204030204" pitchFamily="34" charset="0"/>
              </a:rPr>
              <a:t>Foto  perfil</a:t>
            </a:r>
            <a:endParaRPr lang="es-CO" dirty="0">
              <a:latin typeface="Perpetua" panose="02020502060401020303" pitchFamily="18" charset="0"/>
              <a:ea typeface="Calibri" panose="020F0502020204030204" pitchFamily="34" charset="0"/>
              <a:cs typeface="Calibri" panose="020F0502020204030204" pitchFamily="34" charset="0"/>
            </a:endParaRPr>
          </a:p>
        </p:txBody>
      </p:sp>
      <p:sp>
        <p:nvSpPr>
          <p:cNvPr id="16" name="Rectángulo 15">
            <a:extLst>
              <a:ext uri="{FF2B5EF4-FFF2-40B4-BE49-F238E27FC236}">
                <a16:creationId xmlns:a16="http://schemas.microsoft.com/office/drawing/2014/main" xmlns="" id="{F31FE1D1-88BD-43C9-B55E-00C0A03C4A41}"/>
              </a:ext>
            </a:extLst>
          </p:cNvPr>
          <p:cNvSpPr/>
          <p:nvPr/>
        </p:nvSpPr>
        <p:spPr>
          <a:xfrm>
            <a:off x="2165684" y="4045939"/>
            <a:ext cx="5855369" cy="4680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dirty="0"/>
              <a:t>                            Documento:          	           45886514</a:t>
            </a:r>
            <a:endParaRPr lang="es-CO" dirty="0"/>
          </a:p>
        </p:txBody>
      </p:sp>
      <p:sp>
        <p:nvSpPr>
          <p:cNvPr id="18" name="Rectángulo: esquinas redondeadas 17">
            <a:hlinkClick r:id="rId4" action="ppaction://hlinksldjump"/>
            <a:extLst>
              <a:ext uri="{FF2B5EF4-FFF2-40B4-BE49-F238E27FC236}">
                <a16:creationId xmlns:a16="http://schemas.microsoft.com/office/drawing/2014/main" xmlns="" id="{D30AF38F-F343-4BA7-9581-78D60348E058}"/>
              </a:ext>
            </a:extLst>
          </p:cNvPr>
          <p:cNvSpPr/>
          <p:nvPr/>
        </p:nvSpPr>
        <p:spPr>
          <a:xfrm>
            <a:off x="9432758" y="5783179"/>
            <a:ext cx="2314074" cy="70788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atin typeface="Leelawadee" panose="020B0502040204020203" pitchFamily="34" charset="-34"/>
                <a:cs typeface="Leelawadee" panose="020B0502040204020203" pitchFamily="34" charset="-34"/>
              </a:rPr>
              <a:t>Autenticar</a:t>
            </a:r>
            <a:endParaRPr lang="es-CO" dirty="0">
              <a:latin typeface="Leelawadee" panose="020B0502040204020203" pitchFamily="34" charset="-34"/>
              <a:cs typeface="Leelawadee" panose="020B0502040204020203" pitchFamily="34" charset="-34"/>
            </a:endParaRPr>
          </a:p>
        </p:txBody>
      </p:sp>
    </p:spTree>
    <p:extLst>
      <p:ext uri="{BB962C8B-B14F-4D97-AF65-F5344CB8AC3E}">
        <p14:creationId xmlns:p14="http://schemas.microsoft.com/office/powerpoint/2010/main" val="2156670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3DF4478B-4A7D-423D-B41E-143E9CD01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5" y="271130"/>
            <a:ext cx="11943470" cy="5858539"/>
          </a:xfrm>
          <a:prstGeom prst="rect">
            <a:avLst/>
          </a:prstGeom>
          <a:effectLst>
            <a:outerShdw blurRad="50800" dist="50800" dir="5400000" algn="ctr" rotWithShape="0">
              <a:schemeClr val="bg1">
                <a:alpha val="0"/>
              </a:schemeClr>
            </a:outerShdw>
            <a:softEdge rad="114300"/>
          </a:effectLst>
        </p:spPr>
      </p:pic>
      <p:sp>
        <p:nvSpPr>
          <p:cNvPr id="7" name="Rectángulo: esquinas redondeadas 6">
            <a:hlinkClick r:id="rId3" action="ppaction://hlinksldjump"/>
            <a:extLst>
              <a:ext uri="{FF2B5EF4-FFF2-40B4-BE49-F238E27FC236}">
                <a16:creationId xmlns:a16="http://schemas.microsoft.com/office/drawing/2014/main" xmlns="" id="{E693673A-BF65-4A69-9FE8-45288DCED1A8}"/>
              </a:ext>
            </a:extLst>
          </p:cNvPr>
          <p:cNvSpPr/>
          <p:nvPr/>
        </p:nvSpPr>
        <p:spPr>
          <a:xfrm>
            <a:off x="951530" y="5300379"/>
            <a:ext cx="4352544" cy="80467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latin typeface="Leelawadee" panose="020B0502040204020203" pitchFamily="34" charset="-34"/>
                <a:cs typeface="Leelawadee" panose="020B0502040204020203" pitchFamily="34" charset="-34"/>
              </a:rPr>
              <a:t>VALIDAR</a:t>
            </a:r>
            <a:endParaRPr lang="es-CO" sz="2800" dirty="0">
              <a:latin typeface="Leelawadee" panose="020B0502040204020203" pitchFamily="34" charset="-34"/>
              <a:cs typeface="Leelawadee" panose="020B0502040204020203" pitchFamily="34" charset="-34"/>
            </a:endParaRPr>
          </a:p>
        </p:txBody>
      </p:sp>
    </p:spTree>
    <p:extLst>
      <p:ext uri="{BB962C8B-B14F-4D97-AF65-F5344CB8AC3E}">
        <p14:creationId xmlns:p14="http://schemas.microsoft.com/office/powerpoint/2010/main" val="879226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3DF4478B-4A7D-423D-B41E-143E9CD01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5" y="271130"/>
            <a:ext cx="11943470" cy="5858539"/>
          </a:xfrm>
          <a:prstGeom prst="rect">
            <a:avLst/>
          </a:prstGeom>
          <a:effectLst>
            <a:outerShdw blurRad="50800" dist="50800" dir="5400000" algn="ctr" rotWithShape="0">
              <a:schemeClr val="bg1">
                <a:alpha val="0"/>
              </a:schemeClr>
            </a:outerShdw>
            <a:softEdge rad="114300"/>
          </a:effectLst>
        </p:spPr>
      </p:pic>
      <p:sp>
        <p:nvSpPr>
          <p:cNvPr id="7" name="Rectángulo: esquinas redondeadas 6">
            <a:hlinkClick r:id="rId3" action="ppaction://hlinksldjump"/>
            <a:extLst>
              <a:ext uri="{FF2B5EF4-FFF2-40B4-BE49-F238E27FC236}">
                <a16:creationId xmlns:a16="http://schemas.microsoft.com/office/drawing/2014/main" xmlns="" id="{E693673A-BF65-4A69-9FE8-45288DCED1A8}"/>
              </a:ext>
            </a:extLst>
          </p:cNvPr>
          <p:cNvSpPr/>
          <p:nvPr/>
        </p:nvSpPr>
        <p:spPr>
          <a:xfrm>
            <a:off x="951530" y="5300379"/>
            <a:ext cx="4352544" cy="80467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latin typeface="Leelawadee" panose="020B0502040204020203" pitchFamily="34" charset="-34"/>
                <a:cs typeface="Leelawadee" panose="020B0502040204020203" pitchFamily="34" charset="-34"/>
              </a:rPr>
              <a:t>VALIDAR</a:t>
            </a:r>
            <a:endParaRPr lang="es-CO" sz="2800" dirty="0">
              <a:latin typeface="Leelawadee" panose="020B0502040204020203" pitchFamily="34" charset="-34"/>
              <a:cs typeface="Leelawadee" panose="020B0502040204020203" pitchFamily="34" charset="-34"/>
            </a:endParaRPr>
          </a:p>
        </p:txBody>
      </p:sp>
    </p:spTree>
    <p:extLst>
      <p:ext uri="{BB962C8B-B14F-4D97-AF65-F5344CB8AC3E}">
        <p14:creationId xmlns:p14="http://schemas.microsoft.com/office/powerpoint/2010/main" val="256357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extLst>
              <a:ext uri="{BEBA8EAE-BF5A-486C-A8C5-ECC9F3942E4B}">
                <a14:imgProps xmlns:a14="http://schemas.microsoft.com/office/drawing/2010/main">
                  <a14:imgLayer r:embed="rId3">
                    <a14:imgEffect>
                      <a14:artisticGlowEdges trans="10000" smoothness="8"/>
                    </a14:imgEffect>
                  </a14:imgLayer>
                </a14:imgProps>
              </a:ext>
            </a:extLst>
          </a:blip>
          <a:srcRect/>
          <a:tile tx="717550" ty="12700" sx="99000" sy="100000" flip="none" algn="tl"/>
        </a:blipFill>
        <a:effectLst/>
      </p:bgPr>
    </p:bg>
    <p:spTree>
      <p:nvGrpSpPr>
        <p:cNvPr id="1" name=""/>
        <p:cNvGrpSpPr/>
        <p:nvPr/>
      </p:nvGrpSpPr>
      <p:grpSpPr>
        <a:xfrm>
          <a:off x="0" y="0"/>
          <a:ext cx="0" cy="0"/>
          <a:chOff x="0" y="0"/>
          <a:chExt cx="0" cy="0"/>
        </a:xfrm>
      </p:grpSpPr>
      <p:sp>
        <p:nvSpPr>
          <p:cNvPr id="21" name="Diagrama de flujo: conector 20">
            <a:extLst>
              <a:ext uri="{FF2B5EF4-FFF2-40B4-BE49-F238E27FC236}">
                <a16:creationId xmlns:a16="http://schemas.microsoft.com/office/drawing/2014/main" xmlns="" id="{5F058132-D725-419B-B970-D54BB9179655}"/>
              </a:ext>
            </a:extLst>
          </p:cNvPr>
          <p:cNvSpPr/>
          <p:nvPr/>
        </p:nvSpPr>
        <p:spPr>
          <a:xfrm>
            <a:off x="6746573" y="5517730"/>
            <a:ext cx="1009343" cy="927182"/>
          </a:xfrm>
          <a:prstGeom prst="flowChartConnector">
            <a:avLst/>
          </a:prstGeom>
          <a:gradFill>
            <a:gsLst>
              <a:gs pos="0">
                <a:srgbClr val="0070C0">
                  <a:shade val="30000"/>
                  <a:satMod val="115000"/>
                  <a:alpha val="5000"/>
                </a:srgbClr>
              </a:gs>
              <a:gs pos="50000">
                <a:srgbClr val="0070C0">
                  <a:shade val="67500"/>
                  <a:satMod val="115000"/>
                </a:srgbClr>
              </a:gs>
              <a:gs pos="100000">
                <a:srgbClr val="0070C0">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7" name="Rectángulo: esquinas redondeadas 16">
            <a:extLst>
              <a:ext uri="{FF2B5EF4-FFF2-40B4-BE49-F238E27FC236}">
                <a16:creationId xmlns:a16="http://schemas.microsoft.com/office/drawing/2014/main" xmlns="" id="{2D464963-18A7-48E8-A221-21499BBD0169}"/>
              </a:ext>
            </a:extLst>
          </p:cNvPr>
          <p:cNvSpPr/>
          <p:nvPr/>
        </p:nvSpPr>
        <p:spPr>
          <a:xfrm>
            <a:off x="3529140" y="2016864"/>
            <a:ext cx="5562722" cy="3162697"/>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s-419"/>
          </a:p>
        </p:txBody>
      </p:sp>
      <p:pic>
        <p:nvPicPr>
          <p:cNvPr id="5" name="Marcador de contenido 4">
            <a:extLst>
              <a:ext uri="{FF2B5EF4-FFF2-40B4-BE49-F238E27FC236}">
                <a16:creationId xmlns:a16="http://schemas.microsoft.com/office/drawing/2014/main" xmlns="" id="{13310C0F-9D5C-49E4-BCA5-6BA269414C4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4248" y="1896297"/>
            <a:ext cx="2149642" cy="2149642"/>
          </a:xfrm>
        </p:spPr>
      </p:pic>
      <p:sp>
        <p:nvSpPr>
          <p:cNvPr id="6" name="Rectángulo 5">
            <a:extLst>
              <a:ext uri="{FF2B5EF4-FFF2-40B4-BE49-F238E27FC236}">
                <a16:creationId xmlns:a16="http://schemas.microsoft.com/office/drawing/2014/main" xmlns="" id="{0540E6EC-40F0-49D1-8E2F-9BFA0CD92D36}"/>
              </a:ext>
            </a:extLst>
          </p:cNvPr>
          <p:cNvSpPr/>
          <p:nvPr/>
        </p:nvSpPr>
        <p:spPr>
          <a:xfrm>
            <a:off x="3193365" y="2422177"/>
            <a:ext cx="5898497" cy="28827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Nombres:	   		    Laura Camila </a:t>
            </a:r>
            <a:endParaRPr lang="es-CO" b="1" dirty="0"/>
          </a:p>
        </p:txBody>
      </p:sp>
      <p:sp>
        <p:nvSpPr>
          <p:cNvPr id="7" name="Rectángulo 6">
            <a:extLst>
              <a:ext uri="{FF2B5EF4-FFF2-40B4-BE49-F238E27FC236}">
                <a16:creationId xmlns:a16="http://schemas.microsoft.com/office/drawing/2014/main" xmlns="" id="{E7351E20-5D22-44E8-8F2F-16134979C0C4}"/>
              </a:ext>
            </a:extLst>
          </p:cNvPr>
          <p:cNvSpPr/>
          <p:nvPr/>
        </p:nvSpPr>
        <p:spPr>
          <a:xfrm>
            <a:off x="2733573" y="2905445"/>
            <a:ext cx="6358289" cy="39715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                  Apellidos: 	 	                  Valencia Gutiérrez</a:t>
            </a:r>
            <a:endParaRPr lang="es-CO" b="1" dirty="0"/>
          </a:p>
        </p:txBody>
      </p:sp>
      <p:sp>
        <p:nvSpPr>
          <p:cNvPr id="8" name="Rectángulo 7">
            <a:extLst>
              <a:ext uri="{FF2B5EF4-FFF2-40B4-BE49-F238E27FC236}">
                <a16:creationId xmlns:a16="http://schemas.microsoft.com/office/drawing/2014/main" xmlns="" id="{6E1A7BC6-98A9-4442-9EE5-A49907E4FEA7}"/>
              </a:ext>
            </a:extLst>
          </p:cNvPr>
          <p:cNvSpPr/>
          <p:nvPr/>
        </p:nvSpPr>
        <p:spPr>
          <a:xfrm>
            <a:off x="2573242" y="3429000"/>
            <a:ext cx="5653385" cy="5704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                    Teléfono:		                   320456987</a:t>
            </a:r>
          </a:p>
        </p:txBody>
      </p:sp>
      <p:sp>
        <p:nvSpPr>
          <p:cNvPr id="10" name="CuadroTexto 9">
            <a:extLst>
              <a:ext uri="{FF2B5EF4-FFF2-40B4-BE49-F238E27FC236}">
                <a16:creationId xmlns:a16="http://schemas.microsoft.com/office/drawing/2014/main" xmlns="" id="{5B3EFC5A-4979-4822-9B7A-EA873F7E4670}"/>
              </a:ext>
            </a:extLst>
          </p:cNvPr>
          <p:cNvSpPr txBox="1"/>
          <p:nvPr/>
        </p:nvSpPr>
        <p:spPr>
          <a:xfrm>
            <a:off x="4650509" y="993413"/>
            <a:ext cx="4989994" cy="707886"/>
          </a:xfrm>
          <a:prstGeom prst="rect">
            <a:avLst/>
          </a:prstGeom>
          <a:noFill/>
        </p:spPr>
        <p:txBody>
          <a:bodyPr wrap="square" rtlCol="0">
            <a:spAutoFit/>
          </a:bodyPr>
          <a:lstStyle/>
          <a:p>
            <a:r>
              <a:rPr lang="es-MX" sz="4000" b="1" dirty="0">
                <a:solidFill>
                  <a:srgbClr val="0070C0"/>
                </a:solidFill>
                <a:latin typeface="Eras Bold ITC" panose="020B0907030504020204" pitchFamily="34" charset="0"/>
              </a:rPr>
              <a:t>Tu cuenta</a:t>
            </a:r>
            <a:endParaRPr lang="es-CO" sz="4000" b="1" dirty="0">
              <a:solidFill>
                <a:srgbClr val="0070C0"/>
              </a:solidFill>
              <a:latin typeface="Eras Bold ITC" panose="020B0907030504020204" pitchFamily="34" charset="0"/>
            </a:endParaRPr>
          </a:p>
        </p:txBody>
      </p:sp>
      <p:sp>
        <p:nvSpPr>
          <p:cNvPr id="12" name="Rectángulo 11">
            <a:hlinkClick r:id="rId5" action="ppaction://hlinkfile"/>
            <a:extLst>
              <a:ext uri="{FF2B5EF4-FFF2-40B4-BE49-F238E27FC236}">
                <a16:creationId xmlns:a16="http://schemas.microsoft.com/office/drawing/2014/main" xmlns="" id="{65D9290A-D047-4469-8865-E9B736D100C8}"/>
              </a:ext>
            </a:extLst>
          </p:cNvPr>
          <p:cNvSpPr/>
          <p:nvPr/>
        </p:nvSpPr>
        <p:spPr>
          <a:xfrm>
            <a:off x="824564" y="4182857"/>
            <a:ext cx="1909010" cy="405989"/>
          </a:xfrm>
          <a:prstGeom prst="rect">
            <a:avLst/>
          </a:prstGeom>
          <a:solidFill>
            <a:srgbClr val="FF0000"/>
          </a:solidFill>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latin typeface="Perpetua" panose="02020502060401020303" pitchFamily="18" charset="0"/>
                <a:ea typeface="Calibri" panose="020F0502020204030204" pitchFamily="34" charset="0"/>
                <a:cs typeface="Calibri" panose="020F0502020204030204" pitchFamily="34" charset="0"/>
              </a:rPr>
              <a:t>Hola viajera</a:t>
            </a:r>
            <a:endParaRPr lang="es-CO" dirty="0">
              <a:latin typeface="Perpetua" panose="02020502060401020303" pitchFamily="18" charset="0"/>
              <a:ea typeface="Calibri" panose="020F0502020204030204" pitchFamily="34" charset="0"/>
              <a:cs typeface="Calibri" panose="020F0502020204030204" pitchFamily="34" charset="0"/>
            </a:endParaRPr>
          </a:p>
        </p:txBody>
      </p:sp>
      <p:sp>
        <p:nvSpPr>
          <p:cNvPr id="16" name="Rectángulo 15">
            <a:extLst>
              <a:ext uri="{FF2B5EF4-FFF2-40B4-BE49-F238E27FC236}">
                <a16:creationId xmlns:a16="http://schemas.microsoft.com/office/drawing/2014/main" xmlns="" id="{F31FE1D1-88BD-43C9-B55E-00C0A03C4A41}"/>
              </a:ext>
            </a:extLst>
          </p:cNvPr>
          <p:cNvSpPr/>
          <p:nvPr/>
        </p:nvSpPr>
        <p:spPr>
          <a:xfrm>
            <a:off x="2236024" y="4045939"/>
            <a:ext cx="6126178" cy="4680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                            Documento:          	           45886514</a:t>
            </a:r>
            <a:endParaRPr lang="es-CO" b="1" dirty="0"/>
          </a:p>
        </p:txBody>
      </p:sp>
      <p:pic>
        <p:nvPicPr>
          <p:cNvPr id="15" name="Imagen 14">
            <a:hlinkClick r:id="" action="ppaction://hlinkshowjump?jump=nextslide"/>
            <a:extLst>
              <a:ext uri="{FF2B5EF4-FFF2-40B4-BE49-F238E27FC236}">
                <a16:creationId xmlns:a16="http://schemas.microsoft.com/office/drawing/2014/main" xmlns="" id="{6048D0EC-770B-403F-9722-503AD35F57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30596" y="262370"/>
            <a:ext cx="890090" cy="890090"/>
          </a:xfrm>
          <a:prstGeom prst="rect">
            <a:avLst/>
          </a:prstGeom>
        </p:spPr>
      </p:pic>
      <p:sp>
        <p:nvSpPr>
          <p:cNvPr id="19" name="CuadroTexto 18">
            <a:hlinkClick r:id="" action="ppaction://hlinkshowjump?jump=nextslide"/>
            <a:extLst>
              <a:ext uri="{FF2B5EF4-FFF2-40B4-BE49-F238E27FC236}">
                <a16:creationId xmlns:a16="http://schemas.microsoft.com/office/drawing/2014/main" xmlns="" id="{8C836FCB-E001-4853-8304-AB13330C2DDC}"/>
              </a:ext>
            </a:extLst>
          </p:cNvPr>
          <p:cNvSpPr txBox="1"/>
          <p:nvPr/>
        </p:nvSpPr>
        <p:spPr>
          <a:xfrm>
            <a:off x="10930596" y="1152460"/>
            <a:ext cx="1416148" cy="369332"/>
          </a:xfrm>
          <a:prstGeom prst="rect">
            <a:avLst/>
          </a:prstGeom>
          <a:noFill/>
        </p:spPr>
        <p:txBody>
          <a:bodyPr wrap="square" rtlCol="0">
            <a:spAutoFit/>
          </a:bodyPr>
          <a:lstStyle/>
          <a:p>
            <a:r>
              <a:rPr lang="es-MX" dirty="0"/>
              <a:t>INICIO</a:t>
            </a:r>
            <a:endParaRPr lang="es-419" dirty="0"/>
          </a:p>
        </p:txBody>
      </p:sp>
      <p:sp>
        <p:nvSpPr>
          <p:cNvPr id="20" name="Cruz 19">
            <a:hlinkClick r:id="rId7" action="ppaction://hlinksldjump"/>
            <a:extLst>
              <a:ext uri="{FF2B5EF4-FFF2-40B4-BE49-F238E27FC236}">
                <a16:creationId xmlns:a16="http://schemas.microsoft.com/office/drawing/2014/main" xmlns="" id="{FC4FCEAB-8D7C-4FDA-B814-A76E3BDDEBC3}"/>
              </a:ext>
            </a:extLst>
          </p:cNvPr>
          <p:cNvSpPr/>
          <p:nvPr/>
        </p:nvSpPr>
        <p:spPr>
          <a:xfrm>
            <a:off x="6794044" y="5560209"/>
            <a:ext cx="914400" cy="817901"/>
          </a:xfrm>
          <a:prstGeom prst="plus">
            <a:avLst>
              <a:gd name="adj" fmla="val 35320"/>
            </a:avLst>
          </a:prstGeom>
          <a:gradFill>
            <a:gsLst>
              <a:gs pos="0">
                <a:srgbClr val="0070C0">
                  <a:shade val="30000"/>
                  <a:satMod val="115000"/>
                  <a:alpha val="5000"/>
                </a:srgbClr>
              </a:gs>
              <a:gs pos="50000">
                <a:srgbClr val="0070C0">
                  <a:shade val="67500"/>
                  <a:satMod val="115000"/>
                </a:srgbClr>
              </a:gs>
              <a:gs pos="100000">
                <a:srgbClr val="0070C0">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2" name="Rectángulo 21">
            <a:extLst>
              <a:ext uri="{FF2B5EF4-FFF2-40B4-BE49-F238E27FC236}">
                <a16:creationId xmlns:a16="http://schemas.microsoft.com/office/drawing/2014/main" xmlns="" id="{D468DB3E-909F-49AD-9695-66D472B3132A}"/>
              </a:ext>
            </a:extLst>
          </p:cNvPr>
          <p:cNvSpPr/>
          <p:nvPr/>
        </p:nvSpPr>
        <p:spPr>
          <a:xfrm>
            <a:off x="956603" y="5226056"/>
            <a:ext cx="5227892" cy="1486208"/>
          </a:xfrm>
          <a:prstGeom prst="rect">
            <a:avLst/>
          </a:prstGeom>
          <a:gradFill flip="none" rotWithShape="1">
            <a:gsLst>
              <a:gs pos="0">
                <a:srgbClr val="0070C0">
                  <a:shade val="30000"/>
                  <a:satMod val="115000"/>
                  <a:alpha val="5000"/>
                </a:srgbClr>
              </a:gs>
              <a:gs pos="50000">
                <a:srgbClr val="0070C0">
                  <a:shade val="67500"/>
                  <a:satMod val="115000"/>
                </a:srgbClr>
              </a:gs>
              <a:gs pos="100000">
                <a:srgbClr val="0070C0">
                  <a:shade val="100000"/>
                  <a:satMod val="115000"/>
                </a:srgbClr>
              </a:gs>
            </a:gsLst>
            <a:lin ang="2700000" scaled="1"/>
            <a:tileRect/>
          </a:gradFill>
          <a:effectLst>
            <a:outerShdw blurRad="50800" dist="50800" dir="5400000" algn="ctr" rotWithShape="0">
              <a:srgbClr val="000000">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3" name="CuadroTexto 22">
            <a:hlinkClick r:id="rId8" action="ppaction://hlinkfile"/>
            <a:extLst>
              <a:ext uri="{FF2B5EF4-FFF2-40B4-BE49-F238E27FC236}">
                <a16:creationId xmlns:a16="http://schemas.microsoft.com/office/drawing/2014/main" xmlns="" id="{EBCB81E3-EAFF-4CE8-A450-D3D945F59A3C}"/>
              </a:ext>
            </a:extLst>
          </p:cNvPr>
          <p:cNvSpPr txBox="1"/>
          <p:nvPr/>
        </p:nvSpPr>
        <p:spPr>
          <a:xfrm>
            <a:off x="1883427" y="6036026"/>
            <a:ext cx="4301068" cy="369332"/>
          </a:xfrm>
          <a:prstGeom prst="rect">
            <a:avLst/>
          </a:prstGeom>
          <a:noFill/>
        </p:spPr>
        <p:txBody>
          <a:bodyPr wrap="square" rtlCol="0">
            <a:spAutoFit/>
          </a:bodyPr>
          <a:lstStyle/>
          <a:p>
            <a:r>
              <a:rPr lang="es-MX" dirty="0">
                <a:ln>
                  <a:solidFill>
                    <a:schemeClr val="bg1">
                      <a:lumMod val="75000"/>
                      <a:lumOff val="25000"/>
                    </a:schemeClr>
                  </a:solidFill>
                </a:ln>
                <a:solidFill>
                  <a:schemeClr val="tx1">
                    <a:lumMod val="85000"/>
                  </a:schemeClr>
                </a:solidFill>
                <a:hlinkClick r:id="rId8" action="ppaction://hlinkfile"/>
              </a:rPr>
              <a:t>Acepta los términos y condiciones</a:t>
            </a:r>
            <a:endParaRPr lang="es-CO" dirty="0">
              <a:ln>
                <a:solidFill>
                  <a:schemeClr val="bg1">
                    <a:lumMod val="75000"/>
                    <a:lumOff val="25000"/>
                  </a:schemeClr>
                </a:solidFill>
              </a:ln>
              <a:solidFill>
                <a:schemeClr val="tx1">
                  <a:lumMod val="85000"/>
                </a:schemeClr>
              </a:solidFill>
            </a:endParaRPr>
          </a:p>
        </p:txBody>
      </p:sp>
      <p:sp>
        <p:nvSpPr>
          <p:cNvPr id="24" name="CuadroTexto 23">
            <a:extLst>
              <a:ext uri="{FF2B5EF4-FFF2-40B4-BE49-F238E27FC236}">
                <a16:creationId xmlns:a16="http://schemas.microsoft.com/office/drawing/2014/main" xmlns="" id="{A3749927-6525-41D5-A5B7-1EA631D823F2}"/>
              </a:ext>
            </a:extLst>
          </p:cNvPr>
          <p:cNvSpPr txBox="1"/>
          <p:nvPr/>
        </p:nvSpPr>
        <p:spPr>
          <a:xfrm>
            <a:off x="1065462" y="5244582"/>
            <a:ext cx="5562722" cy="1200329"/>
          </a:xfrm>
          <a:prstGeom prst="rect">
            <a:avLst/>
          </a:prstGeom>
          <a:noFill/>
        </p:spPr>
        <p:txBody>
          <a:bodyPr wrap="square" rtlCol="0">
            <a:spAutoFit/>
          </a:bodyPr>
          <a:lstStyle/>
          <a:p>
            <a:r>
              <a:rPr lang="es-MX" b="1" dirty="0">
                <a:latin typeface="Berlin Sans FB" panose="020E0602020502020306" pitchFamily="34" charset="0"/>
              </a:rPr>
              <a:t>Si deseas subir contenido acerca de tu establecimiento por favor sigue las instrucciones… y oprime el botón de agregar</a:t>
            </a:r>
            <a:endParaRPr lang="es-419" b="1" dirty="0">
              <a:latin typeface="Berlin Sans FB" panose="020E0602020502020306" pitchFamily="34" charset="0"/>
            </a:endParaRPr>
          </a:p>
          <a:p>
            <a:endParaRPr lang="es-419" dirty="0"/>
          </a:p>
        </p:txBody>
      </p:sp>
    </p:spTree>
    <p:extLst>
      <p:ext uri="{BB962C8B-B14F-4D97-AF65-F5344CB8AC3E}">
        <p14:creationId xmlns:p14="http://schemas.microsoft.com/office/powerpoint/2010/main" val="3589601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extLst>
              <a:ext uri="{BEBA8EAE-BF5A-486C-A8C5-ECC9F3942E4B}">
                <a14:imgProps xmlns:a14="http://schemas.microsoft.com/office/drawing/2010/main">
                  <a14:imgLayer r:embed="rId3">
                    <a14:imgEffect>
                      <a14:artisticGlowEdges trans="10000" smoothness="8"/>
                    </a14:imgEffect>
                  </a14:imgLayer>
                </a14:imgProps>
              </a:ext>
            </a:extLst>
          </a:blip>
          <a:srcRect/>
          <a:tile tx="717550" ty="12700" sx="99000" sy="100000" flip="none" algn="tl"/>
        </a:blipFill>
        <a:effectLst/>
      </p:bgPr>
    </p:bg>
    <p:spTree>
      <p:nvGrpSpPr>
        <p:cNvPr id="1" name=""/>
        <p:cNvGrpSpPr/>
        <p:nvPr/>
      </p:nvGrpSpPr>
      <p:grpSpPr>
        <a:xfrm>
          <a:off x="0" y="0"/>
          <a:ext cx="0" cy="0"/>
          <a:chOff x="0" y="0"/>
          <a:chExt cx="0" cy="0"/>
        </a:xfrm>
      </p:grpSpPr>
      <p:sp>
        <p:nvSpPr>
          <p:cNvPr id="17" name="Rectángulo: esquinas redondeadas 16">
            <a:extLst>
              <a:ext uri="{FF2B5EF4-FFF2-40B4-BE49-F238E27FC236}">
                <a16:creationId xmlns:a16="http://schemas.microsoft.com/office/drawing/2014/main" xmlns="" id="{2D464963-18A7-48E8-A221-21499BBD0169}"/>
              </a:ext>
            </a:extLst>
          </p:cNvPr>
          <p:cNvSpPr/>
          <p:nvPr/>
        </p:nvSpPr>
        <p:spPr>
          <a:xfrm>
            <a:off x="3529140" y="2016864"/>
            <a:ext cx="5562722" cy="3162697"/>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s-419"/>
          </a:p>
        </p:txBody>
      </p:sp>
      <p:pic>
        <p:nvPicPr>
          <p:cNvPr id="5" name="Marcador de contenido 4">
            <a:extLst>
              <a:ext uri="{FF2B5EF4-FFF2-40B4-BE49-F238E27FC236}">
                <a16:creationId xmlns:a16="http://schemas.microsoft.com/office/drawing/2014/main" xmlns="" id="{13310C0F-9D5C-49E4-BCA5-6BA269414C4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4248" y="1896297"/>
            <a:ext cx="2149642" cy="2149642"/>
          </a:xfrm>
        </p:spPr>
      </p:pic>
      <p:sp>
        <p:nvSpPr>
          <p:cNvPr id="6" name="Rectángulo 5">
            <a:extLst>
              <a:ext uri="{FF2B5EF4-FFF2-40B4-BE49-F238E27FC236}">
                <a16:creationId xmlns:a16="http://schemas.microsoft.com/office/drawing/2014/main" xmlns="" id="{0540E6EC-40F0-49D1-8E2F-9BFA0CD92D36}"/>
              </a:ext>
            </a:extLst>
          </p:cNvPr>
          <p:cNvSpPr/>
          <p:nvPr/>
        </p:nvSpPr>
        <p:spPr>
          <a:xfrm>
            <a:off x="3193365" y="2422177"/>
            <a:ext cx="5898497" cy="28827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Nombres:	   		    Laura Camila </a:t>
            </a:r>
            <a:endParaRPr lang="es-CO" b="1" dirty="0"/>
          </a:p>
        </p:txBody>
      </p:sp>
      <p:sp>
        <p:nvSpPr>
          <p:cNvPr id="7" name="Rectángulo 6">
            <a:extLst>
              <a:ext uri="{FF2B5EF4-FFF2-40B4-BE49-F238E27FC236}">
                <a16:creationId xmlns:a16="http://schemas.microsoft.com/office/drawing/2014/main" xmlns="" id="{E7351E20-5D22-44E8-8F2F-16134979C0C4}"/>
              </a:ext>
            </a:extLst>
          </p:cNvPr>
          <p:cNvSpPr/>
          <p:nvPr/>
        </p:nvSpPr>
        <p:spPr>
          <a:xfrm>
            <a:off x="2733573" y="2905445"/>
            <a:ext cx="6358289" cy="39715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                  Apellidos: 	 	                  Valencia Gutiérrez</a:t>
            </a:r>
            <a:endParaRPr lang="es-CO" b="1" dirty="0"/>
          </a:p>
        </p:txBody>
      </p:sp>
      <p:sp>
        <p:nvSpPr>
          <p:cNvPr id="8" name="Rectángulo 7">
            <a:extLst>
              <a:ext uri="{FF2B5EF4-FFF2-40B4-BE49-F238E27FC236}">
                <a16:creationId xmlns:a16="http://schemas.microsoft.com/office/drawing/2014/main" xmlns="" id="{6E1A7BC6-98A9-4442-9EE5-A49907E4FEA7}"/>
              </a:ext>
            </a:extLst>
          </p:cNvPr>
          <p:cNvSpPr/>
          <p:nvPr/>
        </p:nvSpPr>
        <p:spPr>
          <a:xfrm>
            <a:off x="2573242" y="3429000"/>
            <a:ext cx="5653385" cy="5704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                    Teléfono:		                   320456987</a:t>
            </a:r>
          </a:p>
        </p:txBody>
      </p:sp>
      <p:sp>
        <p:nvSpPr>
          <p:cNvPr id="10" name="CuadroTexto 9">
            <a:extLst>
              <a:ext uri="{FF2B5EF4-FFF2-40B4-BE49-F238E27FC236}">
                <a16:creationId xmlns:a16="http://schemas.microsoft.com/office/drawing/2014/main" xmlns="" id="{5B3EFC5A-4979-4822-9B7A-EA873F7E4670}"/>
              </a:ext>
            </a:extLst>
          </p:cNvPr>
          <p:cNvSpPr txBox="1"/>
          <p:nvPr/>
        </p:nvSpPr>
        <p:spPr>
          <a:xfrm>
            <a:off x="4650509" y="993413"/>
            <a:ext cx="4989994" cy="707886"/>
          </a:xfrm>
          <a:prstGeom prst="rect">
            <a:avLst/>
          </a:prstGeom>
          <a:noFill/>
        </p:spPr>
        <p:txBody>
          <a:bodyPr wrap="square" rtlCol="0">
            <a:spAutoFit/>
          </a:bodyPr>
          <a:lstStyle/>
          <a:p>
            <a:r>
              <a:rPr lang="es-MX" sz="4000" b="1" dirty="0">
                <a:solidFill>
                  <a:srgbClr val="0070C0"/>
                </a:solidFill>
                <a:latin typeface="Eras Bold ITC" panose="020B0907030504020204" pitchFamily="34" charset="0"/>
              </a:rPr>
              <a:t>Hola Robert</a:t>
            </a:r>
            <a:endParaRPr lang="es-CO" sz="4000" b="1" dirty="0">
              <a:solidFill>
                <a:srgbClr val="0070C0"/>
              </a:solidFill>
              <a:latin typeface="Eras Bold ITC" panose="020B0907030504020204" pitchFamily="34" charset="0"/>
            </a:endParaRPr>
          </a:p>
        </p:txBody>
      </p:sp>
      <p:sp>
        <p:nvSpPr>
          <p:cNvPr id="12" name="Rectángulo 11">
            <a:hlinkClick r:id="rId5" action="ppaction://hlinkfile"/>
            <a:extLst>
              <a:ext uri="{FF2B5EF4-FFF2-40B4-BE49-F238E27FC236}">
                <a16:creationId xmlns:a16="http://schemas.microsoft.com/office/drawing/2014/main" xmlns="" id="{65D9290A-D047-4469-8865-E9B736D100C8}"/>
              </a:ext>
            </a:extLst>
          </p:cNvPr>
          <p:cNvSpPr/>
          <p:nvPr/>
        </p:nvSpPr>
        <p:spPr>
          <a:xfrm>
            <a:off x="824564" y="4182857"/>
            <a:ext cx="1909010" cy="405989"/>
          </a:xfrm>
          <a:prstGeom prst="rect">
            <a:avLst/>
          </a:prstGeom>
          <a:solidFill>
            <a:srgbClr val="FF0000"/>
          </a:solidFill>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latin typeface="Perpetua" panose="02020502060401020303" pitchFamily="18" charset="0"/>
                <a:ea typeface="Calibri" panose="020F0502020204030204" pitchFamily="34" charset="0"/>
                <a:cs typeface="Calibri" panose="020F0502020204030204" pitchFamily="34" charset="0"/>
              </a:rPr>
              <a:t>Hola viajera</a:t>
            </a:r>
            <a:endParaRPr lang="es-CO" dirty="0">
              <a:latin typeface="Perpetua" panose="02020502060401020303" pitchFamily="18" charset="0"/>
              <a:ea typeface="Calibri" panose="020F0502020204030204" pitchFamily="34" charset="0"/>
              <a:cs typeface="Calibri" panose="020F0502020204030204" pitchFamily="34" charset="0"/>
            </a:endParaRPr>
          </a:p>
        </p:txBody>
      </p:sp>
      <p:sp>
        <p:nvSpPr>
          <p:cNvPr id="16" name="Rectángulo 15">
            <a:extLst>
              <a:ext uri="{FF2B5EF4-FFF2-40B4-BE49-F238E27FC236}">
                <a16:creationId xmlns:a16="http://schemas.microsoft.com/office/drawing/2014/main" xmlns="" id="{F31FE1D1-88BD-43C9-B55E-00C0A03C4A41}"/>
              </a:ext>
            </a:extLst>
          </p:cNvPr>
          <p:cNvSpPr/>
          <p:nvPr/>
        </p:nvSpPr>
        <p:spPr>
          <a:xfrm>
            <a:off x="2236024" y="4045939"/>
            <a:ext cx="6126178" cy="4680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                            Documento:          	           45886514</a:t>
            </a:r>
            <a:endParaRPr lang="es-CO" b="1" dirty="0"/>
          </a:p>
        </p:txBody>
      </p:sp>
      <p:pic>
        <p:nvPicPr>
          <p:cNvPr id="15" name="Imagen 14">
            <a:hlinkClick r:id="rId6" action="ppaction://hlinksldjump"/>
            <a:extLst>
              <a:ext uri="{FF2B5EF4-FFF2-40B4-BE49-F238E27FC236}">
                <a16:creationId xmlns:a16="http://schemas.microsoft.com/office/drawing/2014/main" xmlns="" id="{6048D0EC-770B-403F-9722-503AD35F57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30596" y="262370"/>
            <a:ext cx="890090" cy="890090"/>
          </a:xfrm>
          <a:prstGeom prst="rect">
            <a:avLst/>
          </a:prstGeom>
        </p:spPr>
      </p:pic>
      <p:sp>
        <p:nvSpPr>
          <p:cNvPr id="19" name="CuadroTexto 18">
            <a:hlinkClick r:id="" action="ppaction://hlinkshowjump?jump=nextslide"/>
            <a:extLst>
              <a:ext uri="{FF2B5EF4-FFF2-40B4-BE49-F238E27FC236}">
                <a16:creationId xmlns:a16="http://schemas.microsoft.com/office/drawing/2014/main" xmlns="" id="{8C836FCB-E001-4853-8304-AB13330C2DDC}"/>
              </a:ext>
            </a:extLst>
          </p:cNvPr>
          <p:cNvSpPr txBox="1"/>
          <p:nvPr/>
        </p:nvSpPr>
        <p:spPr>
          <a:xfrm>
            <a:off x="10930596" y="1152460"/>
            <a:ext cx="1416148" cy="369332"/>
          </a:xfrm>
          <a:prstGeom prst="rect">
            <a:avLst/>
          </a:prstGeom>
          <a:noFill/>
        </p:spPr>
        <p:txBody>
          <a:bodyPr wrap="square" rtlCol="0">
            <a:spAutoFit/>
          </a:bodyPr>
          <a:lstStyle/>
          <a:p>
            <a:r>
              <a:rPr lang="es-MX" dirty="0"/>
              <a:t>INICIO</a:t>
            </a:r>
            <a:endParaRPr lang="es-419" dirty="0"/>
          </a:p>
        </p:txBody>
      </p:sp>
      <p:sp>
        <p:nvSpPr>
          <p:cNvPr id="21" name="Diagrama de flujo: conector 20">
            <a:extLst>
              <a:ext uri="{FF2B5EF4-FFF2-40B4-BE49-F238E27FC236}">
                <a16:creationId xmlns:a16="http://schemas.microsoft.com/office/drawing/2014/main" xmlns="" id="{5F058132-D725-419B-B970-D54BB9179655}"/>
              </a:ext>
            </a:extLst>
          </p:cNvPr>
          <p:cNvSpPr/>
          <p:nvPr/>
        </p:nvSpPr>
        <p:spPr>
          <a:xfrm>
            <a:off x="5637941" y="4182857"/>
            <a:ext cx="1009343" cy="927182"/>
          </a:xfrm>
          <a:prstGeom prst="flowChartConnector">
            <a:avLst/>
          </a:prstGeom>
          <a:gradFill>
            <a:gsLst>
              <a:gs pos="0">
                <a:srgbClr val="0070C0">
                  <a:shade val="30000"/>
                  <a:satMod val="115000"/>
                  <a:alpha val="5000"/>
                </a:srgbClr>
              </a:gs>
              <a:gs pos="50000">
                <a:srgbClr val="0070C0">
                  <a:shade val="67500"/>
                  <a:satMod val="115000"/>
                </a:srgbClr>
              </a:gs>
              <a:gs pos="100000">
                <a:srgbClr val="0070C0">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 name="Cruz 19">
            <a:hlinkClick r:id="rId8" action="ppaction://hlinksldjump"/>
            <a:extLst>
              <a:ext uri="{FF2B5EF4-FFF2-40B4-BE49-F238E27FC236}">
                <a16:creationId xmlns:a16="http://schemas.microsoft.com/office/drawing/2014/main" xmlns="" id="{FC4FCEAB-8D7C-4FDA-B814-A76E3BDDEBC3}"/>
              </a:ext>
            </a:extLst>
          </p:cNvPr>
          <p:cNvSpPr/>
          <p:nvPr/>
        </p:nvSpPr>
        <p:spPr>
          <a:xfrm>
            <a:off x="5685412" y="4243150"/>
            <a:ext cx="914400" cy="817901"/>
          </a:xfrm>
          <a:prstGeom prst="plus">
            <a:avLst>
              <a:gd name="adj" fmla="val 35320"/>
            </a:avLst>
          </a:prstGeom>
          <a:gradFill>
            <a:gsLst>
              <a:gs pos="0">
                <a:srgbClr val="0070C0">
                  <a:shade val="30000"/>
                  <a:satMod val="115000"/>
                  <a:alpha val="5000"/>
                </a:srgbClr>
              </a:gs>
              <a:gs pos="50000">
                <a:srgbClr val="0070C0">
                  <a:shade val="67500"/>
                  <a:satMod val="115000"/>
                </a:srgbClr>
              </a:gs>
              <a:gs pos="100000">
                <a:srgbClr val="0070C0">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71418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4D0FA2BE-0723-43A1-B670-EC7E67A9B042}"/>
              </a:ext>
            </a:extLst>
          </p:cNvPr>
          <p:cNvSpPr/>
          <p:nvPr/>
        </p:nvSpPr>
        <p:spPr>
          <a:xfrm>
            <a:off x="-1" y="0"/>
            <a:ext cx="12192001"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sp>
        <p:nvSpPr>
          <p:cNvPr id="6" name="CuadroTexto 5">
            <a:hlinkClick r:id="rId2" action="ppaction://hlinksldjump"/>
            <a:extLst>
              <a:ext uri="{FF2B5EF4-FFF2-40B4-BE49-F238E27FC236}">
                <a16:creationId xmlns:a16="http://schemas.microsoft.com/office/drawing/2014/main" xmlns="" id="{85D33E9B-3C2D-4DA9-BBF1-832B42563D91}"/>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7" name="CuadroTexto 6">
            <a:hlinkClick r:id="rId3" action="ppaction://hlinksldjump"/>
            <a:extLst>
              <a:ext uri="{FF2B5EF4-FFF2-40B4-BE49-F238E27FC236}">
                <a16:creationId xmlns:a16="http://schemas.microsoft.com/office/drawing/2014/main" xmlns="" id="{CC1234C8-0197-4155-9C6D-F06D67F0503E}"/>
              </a:ext>
            </a:extLst>
          </p:cNvPr>
          <p:cNvSpPr txBox="1"/>
          <p:nvPr/>
        </p:nvSpPr>
        <p:spPr>
          <a:xfrm>
            <a:off x="4309253" y="624673"/>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8" name="CuadroTexto 7">
            <a:hlinkClick r:id="rId4" action="ppaction://hlinksldjump"/>
            <a:extLst>
              <a:ext uri="{FF2B5EF4-FFF2-40B4-BE49-F238E27FC236}">
                <a16:creationId xmlns:a16="http://schemas.microsoft.com/office/drawing/2014/main" xmlns="" id="{E41790B4-237D-413F-98C5-0FD2A470735B}"/>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12" name="Imagen 11">
            <a:extLst>
              <a:ext uri="{FF2B5EF4-FFF2-40B4-BE49-F238E27FC236}">
                <a16:creationId xmlns:a16="http://schemas.microsoft.com/office/drawing/2014/main" xmlns="" id="{74F9FA24-6055-4AFD-931B-B5093DF1E8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7740" y="2048167"/>
            <a:ext cx="3631463" cy="2190875"/>
          </a:xfrm>
          <a:prstGeom prst="rect">
            <a:avLst/>
          </a:prstGeom>
        </p:spPr>
      </p:pic>
      <p:sp>
        <p:nvSpPr>
          <p:cNvPr id="13" name="Rectángulo 12">
            <a:extLst>
              <a:ext uri="{FF2B5EF4-FFF2-40B4-BE49-F238E27FC236}">
                <a16:creationId xmlns:a16="http://schemas.microsoft.com/office/drawing/2014/main" xmlns="" id="{9DABA4A0-A0C2-4184-B6B1-E9FA6EA00BC8}"/>
              </a:ext>
            </a:extLst>
          </p:cNvPr>
          <p:cNvSpPr/>
          <p:nvPr/>
        </p:nvSpPr>
        <p:spPr>
          <a:xfrm>
            <a:off x="1356977" y="2029559"/>
            <a:ext cx="5063067" cy="353826"/>
          </a:xfrm>
          <a:prstGeom prst="rect">
            <a:avLst/>
          </a:prstGeom>
          <a:solidFill>
            <a:schemeClr val="accent5">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
        <p:nvSpPr>
          <p:cNvPr id="2" name="Rectángulo 1">
            <a:extLst>
              <a:ext uri="{FF2B5EF4-FFF2-40B4-BE49-F238E27FC236}">
                <a16:creationId xmlns:a16="http://schemas.microsoft.com/office/drawing/2014/main" xmlns="" id="{927F47CC-4083-4D43-9EFB-2AB3A26E1522}"/>
              </a:ext>
            </a:extLst>
          </p:cNvPr>
          <p:cNvSpPr/>
          <p:nvPr/>
        </p:nvSpPr>
        <p:spPr>
          <a:xfrm>
            <a:off x="257047" y="2606522"/>
            <a:ext cx="6798734" cy="16712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xmlns="" id="{8B91E9BA-ED28-4A4D-B8F9-38F921D5209A}"/>
              </a:ext>
            </a:extLst>
          </p:cNvPr>
          <p:cNvSpPr/>
          <p:nvPr/>
        </p:nvSpPr>
        <p:spPr>
          <a:xfrm>
            <a:off x="243838" y="4500871"/>
            <a:ext cx="6798734" cy="17341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xmlns="" id="{10238B3E-892B-4D31-9279-F15CAE7046E3}"/>
              </a:ext>
            </a:extLst>
          </p:cNvPr>
          <p:cNvSpPr/>
          <p:nvPr/>
        </p:nvSpPr>
        <p:spPr>
          <a:xfrm>
            <a:off x="7511627" y="4373795"/>
            <a:ext cx="4436535" cy="18157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pic>
        <p:nvPicPr>
          <p:cNvPr id="9" name="Imagen 8">
            <a:hlinkClick r:id="" action="ppaction://hlinkshowjump?jump=nextslide"/>
            <a:extLst>
              <a:ext uri="{FF2B5EF4-FFF2-40B4-BE49-F238E27FC236}">
                <a16:creationId xmlns:a16="http://schemas.microsoft.com/office/drawing/2014/main" xmlns="" id="{24C50298-9D36-45D0-A288-5B6D785E77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11412393" y="383432"/>
            <a:ext cx="761562" cy="797652"/>
          </a:xfrm>
          <a:prstGeom prst="rect">
            <a:avLst/>
          </a:prstGeom>
          <a:noFill/>
        </p:spPr>
      </p:pic>
      <p:sp>
        <p:nvSpPr>
          <p:cNvPr id="21" name="CuadroTexto 20">
            <a:hlinkClick r:id="rId7" action="ppaction://hlinksldjump"/>
            <a:extLst>
              <a:ext uri="{FF2B5EF4-FFF2-40B4-BE49-F238E27FC236}">
                <a16:creationId xmlns:a16="http://schemas.microsoft.com/office/drawing/2014/main" xmlns="" id="{21351F7C-E259-446B-8741-754BED919A4B}"/>
              </a:ext>
            </a:extLst>
          </p:cNvPr>
          <p:cNvSpPr txBox="1"/>
          <p:nvPr/>
        </p:nvSpPr>
        <p:spPr>
          <a:xfrm>
            <a:off x="3376465" y="608111"/>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22" name="CuadroTexto 21">
            <a:hlinkClick r:id="rId8" action="ppaction://hlinksldjump"/>
            <a:extLst>
              <a:ext uri="{FF2B5EF4-FFF2-40B4-BE49-F238E27FC236}">
                <a16:creationId xmlns:a16="http://schemas.microsoft.com/office/drawing/2014/main" xmlns="" id="{7FBA5ABA-63E9-4653-AE08-A8605EC8DDEA}"/>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1" name="Rectángulo 30">
            <a:extLst>
              <a:ext uri="{FF2B5EF4-FFF2-40B4-BE49-F238E27FC236}">
                <a16:creationId xmlns:a16="http://schemas.microsoft.com/office/drawing/2014/main" xmlns="" id="{1AB58ACF-2E39-495A-B7E2-7583DFED3E56}"/>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32" name="Imagen 31">
            <a:extLst>
              <a:ext uri="{FF2B5EF4-FFF2-40B4-BE49-F238E27FC236}">
                <a16:creationId xmlns:a16="http://schemas.microsoft.com/office/drawing/2014/main" xmlns="" id="{CBD65B76-9EB2-4B3D-B423-41E647E1AF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33" name="Imagen 32">
            <a:extLst>
              <a:ext uri="{FF2B5EF4-FFF2-40B4-BE49-F238E27FC236}">
                <a16:creationId xmlns:a16="http://schemas.microsoft.com/office/drawing/2014/main" xmlns="" id="{AFC3B467-2293-4274-9907-5FBAD5177B7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0930" y="6465055"/>
            <a:ext cx="319114" cy="319114"/>
          </a:xfrm>
          <a:prstGeom prst="rect">
            <a:avLst/>
          </a:prstGeom>
        </p:spPr>
      </p:pic>
      <p:pic>
        <p:nvPicPr>
          <p:cNvPr id="34" name="Imagen 33">
            <a:extLst>
              <a:ext uri="{FF2B5EF4-FFF2-40B4-BE49-F238E27FC236}">
                <a16:creationId xmlns:a16="http://schemas.microsoft.com/office/drawing/2014/main" xmlns="" id="{837BBC41-0FA1-4819-B618-3B42D282A73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25351" y="6465055"/>
            <a:ext cx="411250" cy="319114"/>
          </a:xfrm>
          <a:prstGeom prst="rect">
            <a:avLst/>
          </a:prstGeom>
        </p:spPr>
      </p:pic>
      <p:pic>
        <p:nvPicPr>
          <p:cNvPr id="3" name="Imagen 2">
            <a:extLst>
              <a:ext uri="{FF2B5EF4-FFF2-40B4-BE49-F238E27FC236}">
                <a16:creationId xmlns:a16="http://schemas.microsoft.com/office/drawing/2014/main" xmlns="" id="{A377DA2B-2C5A-91A8-BD65-13B89121BC2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9232" y="0"/>
            <a:ext cx="1545534" cy="1545534"/>
          </a:xfrm>
          <a:prstGeom prst="rect">
            <a:avLst/>
          </a:prstGeom>
        </p:spPr>
      </p:pic>
      <p:pic>
        <p:nvPicPr>
          <p:cNvPr id="10" name="Imagen 9">
            <a:hlinkClick r:id="rId13" action="ppaction://hlinksldjump"/>
            <a:extLst>
              <a:ext uri="{FF2B5EF4-FFF2-40B4-BE49-F238E27FC236}">
                <a16:creationId xmlns:a16="http://schemas.microsoft.com/office/drawing/2014/main" xmlns="" id="{B2F8EFDD-576E-2004-A3A1-683F787AAC4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
        <p:nvSpPr>
          <p:cNvPr id="11" name="CuadroTexto 10">
            <a:hlinkClick r:id="rId8" action="ppaction://hlinksldjump"/>
            <a:extLst>
              <a:ext uri="{FF2B5EF4-FFF2-40B4-BE49-F238E27FC236}">
                <a16:creationId xmlns:a16="http://schemas.microsoft.com/office/drawing/2014/main" xmlns="" id="{A8284E62-72A5-E65D-4D9C-30B1A007BCE1}"/>
              </a:ext>
            </a:extLst>
          </p:cNvPr>
          <p:cNvSpPr txBox="1"/>
          <p:nvPr/>
        </p:nvSpPr>
        <p:spPr>
          <a:xfrm>
            <a:off x="10584638" y="971988"/>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Tree>
    <p:extLst>
      <p:ext uri="{BB962C8B-B14F-4D97-AF65-F5344CB8AC3E}">
        <p14:creationId xmlns:p14="http://schemas.microsoft.com/office/powerpoint/2010/main" val="3853627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4D0FA2BE-0723-43A1-B670-EC7E67A9B042}"/>
              </a:ext>
            </a:extLst>
          </p:cNvPr>
          <p:cNvSpPr/>
          <p:nvPr/>
        </p:nvSpPr>
        <p:spPr>
          <a:xfrm>
            <a:off x="-1" y="0"/>
            <a:ext cx="12192001" cy="152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sp>
        <p:nvSpPr>
          <p:cNvPr id="6" name="CuadroTexto 5">
            <a:hlinkClick r:id="rId2" action="ppaction://hlinksldjump"/>
            <a:extLst>
              <a:ext uri="{FF2B5EF4-FFF2-40B4-BE49-F238E27FC236}">
                <a16:creationId xmlns:a16="http://schemas.microsoft.com/office/drawing/2014/main" xmlns="" id="{85D33E9B-3C2D-4DA9-BBF1-832B42563D91}"/>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7" name="CuadroTexto 6">
            <a:hlinkClick r:id="rId3" action="ppaction://hlinksldjump"/>
            <a:extLst>
              <a:ext uri="{FF2B5EF4-FFF2-40B4-BE49-F238E27FC236}">
                <a16:creationId xmlns:a16="http://schemas.microsoft.com/office/drawing/2014/main" xmlns="" id="{CC1234C8-0197-4155-9C6D-F06D67F0503E}"/>
              </a:ext>
            </a:extLst>
          </p:cNvPr>
          <p:cNvSpPr txBox="1"/>
          <p:nvPr/>
        </p:nvSpPr>
        <p:spPr>
          <a:xfrm>
            <a:off x="4309253" y="624673"/>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8" name="CuadroTexto 7">
            <a:hlinkClick r:id="rId4" action="ppaction://hlinksldjump"/>
            <a:extLst>
              <a:ext uri="{FF2B5EF4-FFF2-40B4-BE49-F238E27FC236}">
                <a16:creationId xmlns:a16="http://schemas.microsoft.com/office/drawing/2014/main" xmlns="" id="{E41790B4-237D-413F-98C5-0FD2A470735B}"/>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12" name="Imagen 11">
            <a:extLst>
              <a:ext uri="{FF2B5EF4-FFF2-40B4-BE49-F238E27FC236}">
                <a16:creationId xmlns:a16="http://schemas.microsoft.com/office/drawing/2014/main" xmlns="" id="{74F9FA24-6055-4AFD-931B-B5093DF1E8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7740" y="2048167"/>
            <a:ext cx="3631463" cy="2190875"/>
          </a:xfrm>
          <a:prstGeom prst="rect">
            <a:avLst/>
          </a:prstGeom>
        </p:spPr>
      </p:pic>
      <p:sp>
        <p:nvSpPr>
          <p:cNvPr id="13" name="Rectángulo 12">
            <a:extLst>
              <a:ext uri="{FF2B5EF4-FFF2-40B4-BE49-F238E27FC236}">
                <a16:creationId xmlns:a16="http://schemas.microsoft.com/office/drawing/2014/main" xmlns="" id="{9DABA4A0-A0C2-4184-B6B1-E9FA6EA00BC8}"/>
              </a:ext>
            </a:extLst>
          </p:cNvPr>
          <p:cNvSpPr/>
          <p:nvPr/>
        </p:nvSpPr>
        <p:spPr>
          <a:xfrm>
            <a:off x="1356977" y="2029559"/>
            <a:ext cx="5063067" cy="353826"/>
          </a:xfrm>
          <a:prstGeom prst="rect">
            <a:avLst/>
          </a:prstGeom>
          <a:solidFill>
            <a:schemeClr val="accent5">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
        <p:nvSpPr>
          <p:cNvPr id="2" name="Rectángulo 1">
            <a:extLst>
              <a:ext uri="{FF2B5EF4-FFF2-40B4-BE49-F238E27FC236}">
                <a16:creationId xmlns:a16="http://schemas.microsoft.com/office/drawing/2014/main" xmlns="" id="{927F47CC-4083-4D43-9EFB-2AB3A26E1522}"/>
              </a:ext>
            </a:extLst>
          </p:cNvPr>
          <p:cNvSpPr/>
          <p:nvPr/>
        </p:nvSpPr>
        <p:spPr>
          <a:xfrm>
            <a:off x="257047" y="2606522"/>
            <a:ext cx="6798734" cy="16712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xmlns="" id="{8B91E9BA-ED28-4A4D-B8F9-38F921D5209A}"/>
              </a:ext>
            </a:extLst>
          </p:cNvPr>
          <p:cNvSpPr/>
          <p:nvPr/>
        </p:nvSpPr>
        <p:spPr>
          <a:xfrm>
            <a:off x="243838" y="4500871"/>
            <a:ext cx="6798734" cy="17341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xmlns="" id="{10238B3E-892B-4D31-9279-F15CAE7046E3}"/>
              </a:ext>
            </a:extLst>
          </p:cNvPr>
          <p:cNvSpPr/>
          <p:nvPr/>
        </p:nvSpPr>
        <p:spPr>
          <a:xfrm>
            <a:off x="7511627" y="4373795"/>
            <a:ext cx="4436535" cy="18157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pic>
        <p:nvPicPr>
          <p:cNvPr id="9" name="Imagen 8">
            <a:hlinkClick r:id="" action="ppaction://hlinkshowjump?jump=nextslide"/>
            <a:extLst>
              <a:ext uri="{FF2B5EF4-FFF2-40B4-BE49-F238E27FC236}">
                <a16:creationId xmlns:a16="http://schemas.microsoft.com/office/drawing/2014/main" xmlns="" id="{24C50298-9D36-45D0-A288-5B6D785E77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11412393" y="383432"/>
            <a:ext cx="761562" cy="797652"/>
          </a:xfrm>
          <a:prstGeom prst="rect">
            <a:avLst/>
          </a:prstGeom>
          <a:noFill/>
        </p:spPr>
      </p:pic>
      <p:sp>
        <p:nvSpPr>
          <p:cNvPr id="21" name="CuadroTexto 20">
            <a:hlinkClick r:id="rId7" action="ppaction://hlinksldjump"/>
            <a:extLst>
              <a:ext uri="{FF2B5EF4-FFF2-40B4-BE49-F238E27FC236}">
                <a16:creationId xmlns:a16="http://schemas.microsoft.com/office/drawing/2014/main" xmlns="" id="{21351F7C-E259-446B-8741-754BED919A4B}"/>
              </a:ext>
            </a:extLst>
          </p:cNvPr>
          <p:cNvSpPr txBox="1"/>
          <p:nvPr/>
        </p:nvSpPr>
        <p:spPr>
          <a:xfrm>
            <a:off x="3376465" y="608111"/>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22" name="CuadroTexto 21">
            <a:hlinkClick r:id="rId8" action="ppaction://hlinksldjump"/>
            <a:extLst>
              <a:ext uri="{FF2B5EF4-FFF2-40B4-BE49-F238E27FC236}">
                <a16:creationId xmlns:a16="http://schemas.microsoft.com/office/drawing/2014/main" xmlns="" id="{7FBA5ABA-63E9-4653-AE08-A8605EC8DDEA}"/>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1" name="Rectángulo 30">
            <a:extLst>
              <a:ext uri="{FF2B5EF4-FFF2-40B4-BE49-F238E27FC236}">
                <a16:creationId xmlns:a16="http://schemas.microsoft.com/office/drawing/2014/main" xmlns="" id="{1AB58ACF-2E39-495A-B7E2-7583DFED3E56}"/>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32" name="Imagen 31">
            <a:extLst>
              <a:ext uri="{FF2B5EF4-FFF2-40B4-BE49-F238E27FC236}">
                <a16:creationId xmlns:a16="http://schemas.microsoft.com/office/drawing/2014/main" xmlns="" id="{CBD65B76-9EB2-4B3D-B423-41E647E1AF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33" name="Imagen 32">
            <a:extLst>
              <a:ext uri="{FF2B5EF4-FFF2-40B4-BE49-F238E27FC236}">
                <a16:creationId xmlns:a16="http://schemas.microsoft.com/office/drawing/2014/main" xmlns="" id="{AFC3B467-2293-4274-9907-5FBAD5177B7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0930" y="6465055"/>
            <a:ext cx="319114" cy="319114"/>
          </a:xfrm>
          <a:prstGeom prst="rect">
            <a:avLst/>
          </a:prstGeom>
        </p:spPr>
      </p:pic>
      <p:pic>
        <p:nvPicPr>
          <p:cNvPr id="34" name="Imagen 33">
            <a:extLst>
              <a:ext uri="{FF2B5EF4-FFF2-40B4-BE49-F238E27FC236}">
                <a16:creationId xmlns:a16="http://schemas.microsoft.com/office/drawing/2014/main" xmlns="" id="{837BBC41-0FA1-4819-B618-3B42D282A73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25351" y="6465055"/>
            <a:ext cx="411250" cy="319114"/>
          </a:xfrm>
          <a:prstGeom prst="rect">
            <a:avLst/>
          </a:prstGeom>
        </p:spPr>
      </p:pic>
      <p:pic>
        <p:nvPicPr>
          <p:cNvPr id="3" name="Imagen 2">
            <a:extLst>
              <a:ext uri="{FF2B5EF4-FFF2-40B4-BE49-F238E27FC236}">
                <a16:creationId xmlns:a16="http://schemas.microsoft.com/office/drawing/2014/main" xmlns="" id="{A377DA2B-2C5A-91A8-BD65-13B89121BC2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9232" y="0"/>
            <a:ext cx="1545534" cy="1545534"/>
          </a:xfrm>
          <a:prstGeom prst="rect">
            <a:avLst/>
          </a:prstGeom>
        </p:spPr>
      </p:pic>
      <p:pic>
        <p:nvPicPr>
          <p:cNvPr id="10" name="Imagen 9">
            <a:hlinkClick r:id="rId13" action="ppaction://hlinksldjump"/>
            <a:extLst>
              <a:ext uri="{FF2B5EF4-FFF2-40B4-BE49-F238E27FC236}">
                <a16:creationId xmlns:a16="http://schemas.microsoft.com/office/drawing/2014/main" xmlns="" id="{B2F8EFDD-576E-2004-A3A1-683F787AAC4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
        <p:nvSpPr>
          <p:cNvPr id="11" name="CuadroTexto 10">
            <a:hlinkClick r:id="rId8" action="ppaction://hlinksldjump"/>
            <a:extLst>
              <a:ext uri="{FF2B5EF4-FFF2-40B4-BE49-F238E27FC236}">
                <a16:creationId xmlns:a16="http://schemas.microsoft.com/office/drawing/2014/main" xmlns="" id="{A8284E62-72A5-E65D-4D9C-30B1A007BCE1}"/>
              </a:ext>
            </a:extLst>
          </p:cNvPr>
          <p:cNvSpPr txBox="1"/>
          <p:nvPr/>
        </p:nvSpPr>
        <p:spPr>
          <a:xfrm>
            <a:off x="10475776" y="980654"/>
            <a:ext cx="1837143" cy="338554"/>
          </a:xfrm>
          <a:prstGeom prst="rect">
            <a:avLst/>
          </a:prstGeom>
          <a:noFill/>
        </p:spPr>
        <p:txBody>
          <a:bodyPr wrap="square" rtlCol="0">
            <a:spAutoFit/>
          </a:bodyPr>
          <a:lstStyle/>
          <a:p>
            <a:r>
              <a:rPr lang="es-MX" sz="1600" dirty="0">
                <a:solidFill>
                  <a:schemeClr val="bg1"/>
                </a:solidFill>
              </a:rPr>
              <a:t>Administrador</a:t>
            </a:r>
            <a:endParaRPr lang="es-CO" sz="1600" dirty="0">
              <a:solidFill>
                <a:schemeClr val="bg1"/>
              </a:solidFill>
            </a:endParaRPr>
          </a:p>
        </p:txBody>
      </p:sp>
    </p:spTree>
    <p:extLst>
      <p:ext uri="{BB962C8B-B14F-4D97-AF65-F5344CB8AC3E}">
        <p14:creationId xmlns:p14="http://schemas.microsoft.com/office/powerpoint/2010/main" val="398262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4D0FA2BE-0723-43A1-B670-EC7E67A9B042}"/>
              </a:ext>
            </a:extLst>
          </p:cNvPr>
          <p:cNvSpPr/>
          <p:nvPr/>
        </p:nvSpPr>
        <p:spPr>
          <a:xfrm>
            <a:off x="-1" y="-1"/>
            <a:ext cx="12192001" cy="15176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2" name="Imagen 11">
            <a:extLst>
              <a:ext uri="{FF2B5EF4-FFF2-40B4-BE49-F238E27FC236}">
                <a16:creationId xmlns:a16="http://schemas.microsoft.com/office/drawing/2014/main" xmlns="" id="{74F9FA24-6055-4AFD-931B-B5093DF1E8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3490" y="2026751"/>
            <a:ext cx="3631463" cy="2190875"/>
          </a:xfrm>
          <a:prstGeom prst="rect">
            <a:avLst/>
          </a:prstGeom>
        </p:spPr>
      </p:pic>
      <p:sp>
        <p:nvSpPr>
          <p:cNvPr id="13" name="Rectángulo 12">
            <a:extLst>
              <a:ext uri="{FF2B5EF4-FFF2-40B4-BE49-F238E27FC236}">
                <a16:creationId xmlns:a16="http://schemas.microsoft.com/office/drawing/2014/main" xmlns="" id="{9DABA4A0-A0C2-4184-B6B1-E9FA6EA00BC8}"/>
              </a:ext>
            </a:extLst>
          </p:cNvPr>
          <p:cNvSpPr/>
          <p:nvPr/>
        </p:nvSpPr>
        <p:spPr>
          <a:xfrm>
            <a:off x="1356977" y="2029559"/>
            <a:ext cx="5063067" cy="353826"/>
          </a:xfrm>
          <a:prstGeom prst="rect">
            <a:avLst/>
          </a:prstGeom>
          <a:solidFill>
            <a:schemeClr val="accent5">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
        <p:nvSpPr>
          <p:cNvPr id="2" name="Rectángulo 1">
            <a:extLst>
              <a:ext uri="{FF2B5EF4-FFF2-40B4-BE49-F238E27FC236}">
                <a16:creationId xmlns:a16="http://schemas.microsoft.com/office/drawing/2014/main" xmlns="" id="{927F47CC-4083-4D43-9EFB-2AB3A26E1522}"/>
              </a:ext>
            </a:extLst>
          </p:cNvPr>
          <p:cNvSpPr/>
          <p:nvPr/>
        </p:nvSpPr>
        <p:spPr>
          <a:xfrm>
            <a:off x="243838" y="2585113"/>
            <a:ext cx="6798734" cy="16712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xmlns="" id="{8B91E9BA-ED28-4A4D-B8F9-38F921D5209A}"/>
              </a:ext>
            </a:extLst>
          </p:cNvPr>
          <p:cNvSpPr/>
          <p:nvPr/>
        </p:nvSpPr>
        <p:spPr>
          <a:xfrm>
            <a:off x="243838" y="4500871"/>
            <a:ext cx="6798734" cy="17341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xmlns="" id="{10238B3E-892B-4D31-9279-F15CAE7046E3}"/>
              </a:ext>
            </a:extLst>
          </p:cNvPr>
          <p:cNvSpPr/>
          <p:nvPr/>
        </p:nvSpPr>
        <p:spPr>
          <a:xfrm>
            <a:off x="7511627" y="4373795"/>
            <a:ext cx="4436535" cy="18157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xmlns="" id="{24C50298-9D36-45D0-A288-5B6D785E77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412393" y="383432"/>
            <a:ext cx="761562" cy="797652"/>
          </a:xfrm>
          <a:prstGeom prst="rect">
            <a:avLst/>
          </a:prstGeom>
          <a:noFill/>
        </p:spPr>
      </p:pic>
      <p:sp>
        <p:nvSpPr>
          <p:cNvPr id="31" name="Rectángulo 30">
            <a:extLst>
              <a:ext uri="{FF2B5EF4-FFF2-40B4-BE49-F238E27FC236}">
                <a16:creationId xmlns:a16="http://schemas.microsoft.com/office/drawing/2014/main" xmlns="" id="{1AB58ACF-2E39-495A-B7E2-7583DFED3E56}"/>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32" name="Imagen 31">
            <a:extLst>
              <a:ext uri="{FF2B5EF4-FFF2-40B4-BE49-F238E27FC236}">
                <a16:creationId xmlns:a16="http://schemas.microsoft.com/office/drawing/2014/main" xmlns="" id="{CBD65B76-9EB2-4B3D-B423-41E647E1AF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33" name="Imagen 32">
            <a:extLst>
              <a:ext uri="{FF2B5EF4-FFF2-40B4-BE49-F238E27FC236}">
                <a16:creationId xmlns:a16="http://schemas.microsoft.com/office/drawing/2014/main" xmlns="" id="{AFC3B467-2293-4274-9907-5FBAD5177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0930" y="6465055"/>
            <a:ext cx="319114" cy="319114"/>
          </a:xfrm>
          <a:prstGeom prst="rect">
            <a:avLst/>
          </a:prstGeom>
        </p:spPr>
      </p:pic>
      <p:pic>
        <p:nvPicPr>
          <p:cNvPr id="34" name="Imagen 33">
            <a:extLst>
              <a:ext uri="{FF2B5EF4-FFF2-40B4-BE49-F238E27FC236}">
                <a16:creationId xmlns:a16="http://schemas.microsoft.com/office/drawing/2014/main" xmlns="" id="{837BBC41-0FA1-4819-B618-3B42D282A7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5351" y="6465055"/>
            <a:ext cx="411250" cy="319114"/>
          </a:xfrm>
          <a:prstGeom prst="rect">
            <a:avLst/>
          </a:prstGeom>
        </p:spPr>
      </p:pic>
      <p:pic>
        <p:nvPicPr>
          <p:cNvPr id="3" name="Imagen 2">
            <a:extLst>
              <a:ext uri="{FF2B5EF4-FFF2-40B4-BE49-F238E27FC236}">
                <a16:creationId xmlns:a16="http://schemas.microsoft.com/office/drawing/2014/main" xmlns="" id="{A377DA2B-2C5A-91A8-BD65-13B89121B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509" y="-35721"/>
            <a:ext cx="1553384" cy="1553384"/>
          </a:xfrm>
          <a:prstGeom prst="rect">
            <a:avLst/>
          </a:prstGeom>
        </p:spPr>
      </p:pic>
      <p:sp>
        <p:nvSpPr>
          <p:cNvPr id="5" name="Rectángulo 4">
            <a:extLst>
              <a:ext uri="{FF2B5EF4-FFF2-40B4-BE49-F238E27FC236}">
                <a16:creationId xmlns:a16="http://schemas.microsoft.com/office/drawing/2014/main" xmlns="" id="{820EF027-0656-43CB-BA08-55F504319A37}"/>
              </a:ext>
            </a:extLst>
          </p:cNvPr>
          <p:cNvSpPr/>
          <p:nvPr/>
        </p:nvSpPr>
        <p:spPr>
          <a:xfrm>
            <a:off x="9243922" y="1295902"/>
            <a:ext cx="2771336" cy="116184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dirty="0">
                <a:solidFill>
                  <a:srgbClr val="C00000"/>
                </a:solidFill>
              </a:rPr>
              <a:t>Espacio habilitado solo para administración</a:t>
            </a:r>
            <a:endParaRPr lang="es-419" dirty="0">
              <a:solidFill>
                <a:srgbClr val="C00000"/>
              </a:solidFill>
            </a:endParaRPr>
          </a:p>
        </p:txBody>
      </p:sp>
      <p:sp>
        <p:nvSpPr>
          <p:cNvPr id="20" name="Cruz 19">
            <a:hlinkClick r:id="rId8" action="ppaction://hlinksldjump"/>
            <a:extLst>
              <a:ext uri="{FF2B5EF4-FFF2-40B4-BE49-F238E27FC236}">
                <a16:creationId xmlns:a16="http://schemas.microsoft.com/office/drawing/2014/main" xmlns="" id="{062D3BAF-1261-4651-9684-FB0FECC00DD1}"/>
              </a:ext>
            </a:extLst>
          </p:cNvPr>
          <p:cNvSpPr/>
          <p:nvPr/>
        </p:nvSpPr>
        <p:spPr>
          <a:xfrm rot="18817920">
            <a:off x="9363150" y="1338024"/>
            <a:ext cx="239665" cy="241735"/>
          </a:xfrm>
          <a:prstGeom prst="plus">
            <a:avLst>
              <a:gd name="adj" fmla="val 37983"/>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s-419"/>
          </a:p>
        </p:txBody>
      </p:sp>
      <p:sp>
        <p:nvSpPr>
          <p:cNvPr id="11" name="CuadroTexto 10">
            <a:hlinkClick r:id="rId9" action="ppaction://hlinksldjump"/>
            <a:extLst>
              <a:ext uri="{FF2B5EF4-FFF2-40B4-BE49-F238E27FC236}">
                <a16:creationId xmlns:a16="http://schemas.microsoft.com/office/drawing/2014/main" xmlns="" id="{CB248CB4-CDD0-A40D-048C-CC5EDEAC3965}"/>
              </a:ext>
            </a:extLst>
          </p:cNvPr>
          <p:cNvSpPr txBox="1"/>
          <p:nvPr/>
        </p:nvSpPr>
        <p:spPr>
          <a:xfrm>
            <a:off x="10584638" y="971988"/>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
        <p:nvSpPr>
          <p:cNvPr id="24" name="CuadroTexto 23">
            <a:hlinkClick r:id="rId8" action="ppaction://hlinksldjump"/>
            <a:extLst>
              <a:ext uri="{FF2B5EF4-FFF2-40B4-BE49-F238E27FC236}">
                <a16:creationId xmlns:a16="http://schemas.microsoft.com/office/drawing/2014/main" xmlns="" id="{B507C489-031D-432D-A3F3-15F853773DDA}"/>
              </a:ext>
            </a:extLst>
          </p:cNvPr>
          <p:cNvSpPr txBox="1"/>
          <p:nvPr/>
        </p:nvSpPr>
        <p:spPr>
          <a:xfrm>
            <a:off x="3376465" y="608111"/>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25" name="CuadroTexto 24">
            <a:hlinkClick r:id="rId10" action="ppaction://hlinksldjump"/>
            <a:extLst>
              <a:ext uri="{FF2B5EF4-FFF2-40B4-BE49-F238E27FC236}">
                <a16:creationId xmlns:a16="http://schemas.microsoft.com/office/drawing/2014/main" xmlns="" id="{9F05543E-268D-4211-877F-A5D6A5A2A4AA}"/>
              </a:ext>
            </a:extLst>
          </p:cNvPr>
          <p:cNvSpPr txBox="1"/>
          <p:nvPr/>
        </p:nvSpPr>
        <p:spPr>
          <a:xfrm>
            <a:off x="4309253" y="624673"/>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26" name="CuadroTexto 25">
            <a:hlinkClick r:id="rId11" action="ppaction://hlinksldjump"/>
            <a:extLst>
              <a:ext uri="{FF2B5EF4-FFF2-40B4-BE49-F238E27FC236}">
                <a16:creationId xmlns:a16="http://schemas.microsoft.com/office/drawing/2014/main" xmlns="" id="{C0987DD4-E7B8-40CD-A078-E32BC80FB9B2}"/>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27" name="CuadroTexto 26">
            <a:hlinkClick r:id="rId9" action="ppaction://hlinksldjump"/>
            <a:extLst>
              <a:ext uri="{FF2B5EF4-FFF2-40B4-BE49-F238E27FC236}">
                <a16:creationId xmlns:a16="http://schemas.microsoft.com/office/drawing/2014/main" xmlns="" id="{F455E98F-00B5-40C7-B218-49648B9840D0}"/>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28" name="CuadroTexto 27">
            <a:hlinkClick r:id="rId12" action="ppaction://hlinksldjump"/>
            <a:extLst>
              <a:ext uri="{FF2B5EF4-FFF2-40B4-BE49-F238E27FC236}">
                <a16:creationId xmlns:a16="http://schemas.microsoft.com/office/drawing/2014/main" xmlns="" id="{7EB835DA-DED8-4414-8A6D-AF2A2BF6D3A9}"/>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29" name="Imagen 28">
            <a:hlinkClick r:id="rId13" action="ppaction://hlinksldjump"/>
            <a:extLst>
              <a:ext uri="{FF2B5EF4-FFF2-40B4-BE49-F238E27FC236}">
                <a16:creationId xmlns:a16="http://schemas.microsoft.com/office/drawing/2014/main" xmlns="" id="{65A0C226-BFFD-4AAE-B029-70111279D60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Tree>
    <p:extLst>
      <p:ext uri="{BB962C8B-B14F-4D97-AF65-F5344CB8AC3E}">
        <p14:creationId xmlns:p14="http://schemas.microsoft.com/office/powerpoint/2010/main" val="1630568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xmlns="" id="{D77F1290-09D0-4B2F-A846-175CEE3EC0D5}"/>
              </a:ext>
            </a:extLst>
          </p:cNvPr>
          <p:cNvSpPr/>
          <p:nvPr/>
        </p:nvSpPr>
        <p:spPr>
          <a:xfrm>
            <a:off x="470033" y="1893895"/>
            <a:ext cx="3518479" cy="3775796"/>
          </a:xfrm>
          <a:prstGeom prst="ellipse">
            <a:avLst/>
          </a:prstGeom>
          <a:effectLst>
            <a:softEdge rad="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xmlns="" id="{8B8CEF67-4F7D-4D34-8AA1-EB65AEAB47CB}"/>
              </a:ext>
            </a:extLst>
          </p:cNvPr>
          <p:cNvSpPr/>
          <p:nvPr/>
        </p:nvSpPr>
        <p:spPr>
          <a:xfrm>
            <a:off x="4449100" y="1893895"/>
            <a:ext cx="7272866" cy="56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tx1"/>
                </a:solidFill>
              </a:rPr>
              <a:t>Quienes somos</a:t>
            </a:r>
            <a:endParaRPr lang="es-CO" sz="2400" dirty="0">
              <a:solidFill>
                <a:schemeClr val="tx1"/>
              </a:solidFill>
            </a:endParaRPr>
          </a:p>
        </p:txBody>
      </p:sp>
      <p:sp>
        <p:nvSpPr>
          <p:cNvPr id="7" name="Rectángulo 6">
            <a:extLst>
              <a:ext uri="{FF2B5EF4-FFF2-40B4-BE49-F238E27FC236}">
                <a16:creationId xmlns:a16="http://schemas.microsoft.com/office/drawing/2014/main" xmlns="" id="{348FB062-14BF-4414-A8D9-08C534128A64}"/>
              </a:ext>
            </a:extLst>
          </p:cNvPr>
          <p:cNvSpPr/>
          <p:nvPr/>
        </p:nvSpPr>
        <p:spPr>
          <a:xfrm>
            <a:off x="0" y="1"/>
            <a:ext cx="12192001" cy="15285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4" name="Imagen 13">
            <a:extLst>
              <a:ext uri="{FF2B5EF4-FFF2-40B4-BE49-F238E27FC236}">
                <a16:creationId xmlns:a16="http://schemas.microsoft.com/office/drawing/2014/main" xmlns="" id="{D4C30AD3-3A4E-4267-83B5-5B45ED6CCB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12393" y="312375"/>
            <a:ext cx="761562" cy="797652"/>
          </a:xfrm>
          <a:prstGeom prst="rect">
            <a:avLst/>
          </a:prstGeom>
          <a:noFill/>
        </p:spPr>
      </p:pic>
      <p:sp>
        <p:nvSpPr>
          <p:cNvPr id="17" name="Rectángulo 16">
            <a:extLst>
              <a:ext uri="{FF2B5EF4-FFF2-40B4-BE49-F238E27FC236}">
                <a16:creationId xmlns:a16="http://schemas.microsoft.com/office/drawing/2014/main" xmlns="" id="{71A350D1-7AD6-4B75-AD0A-BD8D9B961774}"/>
              </a:ext>
            </a:extLst>
          </p:cNvPr>
          <p:cNvSpPr/>
          <p:nvPr/>
        </p:nvSpPr>
        <p:spPr>
          <a:xfrm>
            <a:off x="5801557" y="2495934"/>
            <a:ext cx="5842459" cy="28217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8" name="Rectángulo 17">
            <a:extLst>
              <a:ext uri="{FF2B5EF4-FFF2-40B4-BE49-F238E27FC236}">
                <a16:creationId xmlns:a16="http://schemas.microsoft.com/office/drawing/2014/main" xmlns="" id="{2F1B3C82-23B2-485E-9A13-6F29E76A0B27}"/>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20" name="Imagen 19">
            <a:extLst>
              <a:ext uri="{FF2B5EF4-FFF2-40B4-BE49-F238E27FC236}">
                <a16:creationId xmlns:a16="http://schemas.microsoft.com/office/drawing/2014/main" xmlns="" id="{CC8C50E0-ACF7-4FB5-B481-EBDEABDB3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24" name="Imagen 23">
            <a:extLst>
              <a:ext uri="{FF2B5EF4-FFF2-40B4-BE49-F238E27FC236}">
                <a16:creationId xmlns:a16="http://schemas.microsoft.com/office/drawing/2014/main" xmlns="" id="{D6509266-DF05-429E-BEE8-5CF09F092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443" y="6465055"/>
            <a:ext cx="319114" cy="319114"/>
          </a:xfrm>
          <a:prstGeom prst="rect">
            <a:avLst/>
          </a:prstGeom>
        </p:spPr>
      </p:pic>
      <p:pic>
        <p:nvPicPr>
          <p:cNvPr id="28" name="Imagen 27">
            <a:extLst>
              <a:ext uri="{FF2B5EF4-FFF2-40B4-BE49-F238E27FC236}">
                <a16:creationId xmlns:a16="http://schemas.microsoft.com/office/drawing/2014/main" xmlns="" id="{7ED174B9-26A7-4B87-B757-BECBD11F7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7162" y="6465055"/>
            <a:ext cx="411250" cy="319114"/>
          </a:xfrm>
          <a:prstGeom prst="rect">
            <a:avLst/>
          </a:prstGeom>
        </p:spPr>
      </p:pic>
      <p:pic>
        <p:nvPicPr>
          <p:cNvPr id="2" name="Imagen 1">
            <a:extLst>
              <a:ext uri="{FF2B5EF4-FFF2-40B4-BE49-F238E27FC236}">
                <a16:creationId xmlns:a16="http://schemas.microsoft.com/office/drawing/2014/main" xmlns="" id="{598141EE-383D-5AA9-4157-444EBF6FD3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455" y="-4565"/>
            <a:ext cx="1533127" cy="1533127"/>
          </a:xfrm>
          <a:prstGeom prst="rect">
            <a:avLst/>
          </a:prstGeom>
        </p:spPr>
      </p:pic>
      <p:sp>
        <p:nvSpPr>
          <p:cNvPr id="3" name="CuadroTexto 2">
            <a:hlinkClick r:id="rId7" action="ppaction://hlinksldjump"/>
            <a:extLst>
              <a:ext uri="{FF2B5EF4-FFF2-40B4-BE49-F238E27FC236}">
                <a16:creationId xmlns:a16="http://schemas.microsoft.com/office/drawing/2014/main" xmlns="" id="{B13C1C3F-AD21-C872-6B54-8CB484EE8B64}"/>
              </a:ext>
            </a:extLst>
          </p:cNvPr>
          <p:cNvSpPr txBox="1"/>
          <p:nvPr/>
        </p:nvSpPr>
        <p:spPr>
          <a:xfrm>
            <a:off x="10621161" y="917713"/>
            <a:ext cx="1230164"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
        <p:nvSpPr>
          <p:cNvPr id="19" name="CuadroTexto 18">
            <a:hlinkClick r:id="rId8" action="ppaction://hlinksldjump"/>
            <a:extLst>
              <a:ext uri="{FF2B5EF4-FFF2-40B4-BE49-F238E27FC236}">
                <a16:creationId xmlns:a16="http://schemas.microsoft.com/office/drawing/2014/main" xmlns="" id="{348BD246-6853-4056-9557-A746EB82070F}"/>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sp>
        <p:nvSpPr>
          <p:cNvPr id="21" name="CuadroTexto 20">
            <a:hlinkClick r:id="rId7" action="ppaction://hlinksldjump"/>
            <a:extLst>
              <a:ext uri="{FF2B5EF4-FFF2-40B4-BE49-F238E27FC236}">
                <a16:creationId xmlns:a16="http://schemas.microsoft.com/office/drawing/2014/main" xmlns="" id="{2B47BC47-CFFB-4581-B73F-900CD835A530}"/>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22" name="CuadroTexto 21">
            <a:hlinkClick r:id="rId9" action="ppaction://hlinksldjump"/>
            <a:extLst>
              <a:ext uri="{FF2B5EF4-FFF2-40B4-BE49-F238E27FC236}">
                <a16:creationId xmlns:a16="http://schemas.microsoft.com/office/drawing/2014/main" xmlns="" id="{20FA6404-47BA-467B-A394-20887DC33436}"/>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23" name="CuadroTexto 22">
            <a:hlinkClick r:id="rId10" action="ppaction://hlinksldjump"/>
            <a:extLst>
              <a:ext uri="{FF2B5EF4-FFF2-40B4-BE49-F238E27FC236}">
                <a16:creationId xmlns:a16="http://schemas.microsoft.com/office/drawing/2014/main" xmlns="" id="{A7E96F30-7487-47B2-B094-3144F2C1ED47}"/>
              </a:ext>
            </a:extLst>
          </p:cNvPr>
          <p:cNvSpPr txBox="1"/>
          <p:nvPr/>
        </p:nvSpPr>
        <p:spPr>
          <a:xfrm>
            <a:off x="4309253" y="624673"/>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25" name="CuadroTexto 24">
            <a:hlinkClick r:id="rId11" action="ppaction://hlinksldjump"/>
            <a:extLst>
              <a:ext uri="{FF2B5EF4-FFF2-40B4-BE49-F238E27FC236}">
                <a16:creationId xmlns:a16="http://schemas.microsoft.com/office/drawing/2014/main" xmlns="" id="{D8156EE8-DC1E-40EE-AA39-DB0742F8D63B}"/>
              </a:ext>
            </a:extLst>
          </p:cNvPr>
          <p:cNvSpPr txBox="1"/>
          <p:nvPr/>
        </p:nvSpPr>
        <p:spPr>
          <a:xfrm>
            <a:off x="3376465" y="608111"/>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pic>
        <p:nvPicPr>
          <p:cNvPr id="26" name="Imagen 25">
            <a:hlinkClick r:id="rId12" action="ppaction://hlinksldjump"/>
            <a:extLst>
              <a:ext uri="{FF2B5EF4-FFF2-40B4-BE49-F238E27FC236}">
                <a16:creationId xmlns:a16="http://schemas.microsoft.com/office/drawing/2014/main" xmlns="" id="{B92E6734-A503-49FC-A73E-8EF78504F56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Tree>
    <p:extLst>
      <p:ext uri="{BB962C8B-B14F-4D97-AF65-F5344CB8AC3E}">
        <p14:creationId xmlns:p14="http://schemas.microsoft.com/office/powerpoint/2010/main" val="147551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8B8CEF67-4F7D-4D34-8AA1-EB65AEAB47CB}"/>
              </a:ext>
            </a:extLst>
          </p:cNvPr>
          <p:cNvSpPr/>
          <p:nvPr/>
        </p:nvSpPr>
        <p:spPr>
          <a:xfrm>
            <a:off x="4449100" y="1893895"/>
            <a:ext cx="7272866" cy="56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solidFill>
                <a:schemeClr val="tx1"/>
              </a:solidFill>
            </a:endParaRPr>
          </a:p>
        </p:txBody>
      </p:sp>
      <p:sp>
        <p:nvSpPr>
          <p:cNvPr id="7" name="Rectángulo 6">
            <a:extLst>
              <a:ext uri="{FF2B5EF4-FFF2-40B4-BE49-F238E27FC236}">
                <a16:creationId xmlns:a16="http://schemas.microsoft.com/office/drawing/2014/main" xmlns="" id="{348FB062-14BF-4414-A8D9-08C534128A64}"/>
              </a:ext>
            </a:extLst>
          </p:cNvPr>
          <p:cNvSpPr/>
          <p:nvPr/>
        </p:nvSpPr>
        <p:spPr>
          <a:xfrm>
            <a:off x="0" y="1"/>
            <a:ext cx="12192001" cy="1422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4" name="Imagen 13">
            <a:extLst>
              <a:ext uri="{FF2B5EF4-FFF2-40B4-BE49-F238E27FC236}">
                <a16:creationId xmlns:a16="http://schemas.microsoft.com/office/drawing/2014/main" xmlns="" id="{D4C30AD3-3A4E-4267-83B5-5B45ED6CCB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12393" y="312375"/>
            <a:ext cx="761562" cy="797652"/>
          </a:xfrm>
          <a:prstGeom prst="rect">
            <a:avLst/>
          </a:prstGeom>
          <a:noFill/>
        </p:spPr>
      </p:pic>
      <p:sp>
        <p:nvSpPr>
          <p:cNvPr id="18" name="Rectángulo 17">
            <a:extLst>
              <a:ext uri="{FF2B5EF4-FFF2-40B4-BE49-F238E27FC236}">
                <a16:creationId xmlns:a16="http://schemas.microsoft.com/office/drawing/2014/main" xmlns="" id="{2F1B3C82-23B2-485E-9A13-6F29E76A0B27}"/>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20" name="Imagen 19">
            <a:extLst>
              <a:ext uri="{FF2B5EF4-FFF2-40B4-BE49-F238E27FC236}">
                <a16:creationId xmlns:a16="http://schemas.microsoft.com/office/drawing/2014/main" xmlns="" id="{CC8C50E0-ACF7-4FB5-B481-EBDEABDB3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24" name="Imagen 23">
            <a:extLst>
              <a:ext uri="{FF2B5EF4-FFF2-40B4-BE49-F238E27FC236}">
                <a16:creationId xmlns:a16="http://schemas.microsoft.com/office/drawing/2014/main" xmlns="" id="{D6509266-DF05-429E-BEE8-5CF09F092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443" y="6465055"/>
            <a:ext cx="319114" cy="319114"/>
          </a:xfrm>
          <a:prstGeom prst="rect">
            <a:avLst/>
          </a:prstGeom>
        </p:spPr>
      </p:pic>
      <p:pic>
        <p:nvPicPr>
          <p:cNvPr id="28" name="Imagen 27">
            <a:extLst>
              <a:ext uri="{FF2B5EF4-FFF2-40B4-BE49-F238E27FC236}">
                <a16:creationId xmlns:a16="http://schemas.microsoft.com/office/drawing/2014/main" xmlns="" id="{7ED174B9-26A7-4B87-B757-BECBD11F7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7162" y="6465055"/>
            <a:ext cx="411250" cy="319114"/>
          </a:xfrm>
          <a:prstGeom prst="rect">
            <a:avLst/>
          </a:prstGeom>
        </p:spPr>
      </p:pic>
      <p:sp>
        <p:nvSpPr>
          <p:cNvPr id="23" name="Rectángulo 22">
            <a:extLst>
              <a:ext uri="{FF2B5EF4-FFF2-40B4-BE49-F238E27FC236}">
                <a16:creationId xmlns:a16="http://schemas.microsoft.com/office/drawing/2014/main" xmlns="" id="{939D6856-7474-498F-A47F-189EE55306EB}"/>
              </a:ext>
            </a:extLst>
          </p:cNvPr>
          <p:cNvSpPr/>
          <p:nvPr/>
        </p:nvSpPr>
        <p:spPr>
          <a:xfrm>
            <a:off x="5016895" y="3092460"/>
            <a:ext cx="2412605" cy="1427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25" name="Rectángulo 24">
            <a:extLst>
              <a:ext uri="{FF2B5EF4-FFF2-40B4-BE49-F238E27FC236}">
                <a16:creationId xmlns:a16="http://schemas.microsoft.com/office/drawing/2014/main" xmlns="" id="{164751C9-B1EC-48B8-A6AE-073EE6C69A7C}"/>
              </a:ext>
            </a:extLst>
          </p:cNvPr>
          <p:cNvSpPr/>
          <p:nvPr/>
        </p:nvSpPr>
        <p:spPr>
          <a:xfrm>
            <a:off x="8009841" y="3099399"/>
            <a:ext cx="2412605" cy="1427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26" name="Rectángulo 25">
            <a:extLst>
              <a:ext uri="{FF2B5EF4-FFF2-40B4-BE49-F238E27FC236}">
                <a16:creationId xmlns:a16="http://schemas.microsoft.com/office/drawing/2014/main" xmlns="" id="{1AAFF894-31E6-489E-BA35-0E39BE23A9DA}"/>
              </a:ext>
            </a:extLst>
          </p:cNvPr>
          <p:cNvSpPr/>
          <p:nvPr/>
        </p:nvSpPr>
        <p:spPr>
          <a:xfrm>
            <a:off x="2109027" y="3099399"/>
            <a:ext cx="2412605" cy="1427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xmlns="" id="{B74BDE4B-94C7-4A5F-9FC4-2275E94B2655}"/>
              </a:ext>
            </a:extLst>
          </p:cNvPr>
          <p:cNvSpPr/>
          <p:nvPr/>
        </p:nvSpPr>
        <p:spPr>
          <a:xfrm>
            <a:off x="3887163" y="1790040"/>
            <a:ext cx="4235455" cy="769441"/>
          </a:xfrm>
          <a:prstGeom prst="rect">
            <a:avLst/>
          </a:prstGeom>
          <a:noFill/>
        </p:spPr>
        <p:txBody>
          <a:bodyPr wrap="none" lIns="91440" tIns="45720" rIns="91440" bIns="45720">
            <a:spAutoFit/>
          </a:bodyPr>
          <a:lstStyle/>
          <a:p>
            <a:pPr algn="ctr"/>
            <a:r>
              <a:rPr lang="es-ES" sz="4400" b="1" cap="none" spc="0" dirty="0">
                <a:ln w="6600">
                  <a:solidFill>
                    <a:schemeClr val="accent2"/>
                  </a:solidFill>
                  <a:prstDash val="solid"/>
                </a:ln>
                <a:solidFill>
                  <a:schemeClr val="tx2">
                    <a:lumMod val="75000"/>
                  </a:schemeClr>
                </a:solidFill>
                <a:effectLst>
                  <a:outerShdw dist="38100" dir="2700000" algn="tl" rotWithShape="0">
                    <a:schemeClr val="accent2"/>
                  </a:outerShdw>
                </a:effectLst>
              </a:rPr>
              <a:t>Sitios turísticos</a:t>
            </a:r>
          </a:p>
        </p:txBody>
      </p:sp>
      <p:sp>
        <p:nvSpPr>
          <p:cNvPr id="27" name="Rectángulo: esquinas redondeadas 26">
            <a:hlinkClick r:id="rId6"/>
            <a:extLst>
              <a:ext uri="{FF2B5EF4-FFF2-40B4-BE49-F238E27FC236}">
                <a16:creationId xmlns:a16="http://schemas.microsoft.com/office/drawing/2014/main" xmlns="" id="{72B6FB37-922E-4FBD-AA9A-B37E30005814}"/>
              </a:ext>
            </a:extLst>
          </p:cNvPr>
          <p:cNvSpPr/>
          <p:nvPr/>
        </p:nvSpPr>
        <p:spPr>
          <a:xfrm>
            <a:off x="5513154" y="3647330"/>
            <a:ext cx="1553913" cy="433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Pinturas Rupestres</a:t>
            </a:r>
          </a:p>
        </p:txBody>
      </p:sp>
      <p:sp>
        <p:nvSpPr>
          <p:cNvPr id="29" name="Rectángulo: esquinas redondeadas 28">
            <a:hlinkClick r:id="rId7"/>
            <a:extLst>
              <a:ext uri="{FF2B5EF4-FFF2-40B4-BE49-F238E27FC236}">
                <a16:creationId xmlns:a16="http://schemas.microsoft.com/office/drawing/2014/main" xmlns="" id="{CD23D237-ADB6-4053-8CC2-3EFCB49F28CA}"/>
              </a:ext>
            </a:extLst>
          </p:cNvPr>
          <p:cNvSpPr/>
          <p:nvPr/>
        </p:nvSpPr>
        <p:spPr>
          <a:xfrm>
            <a:off x="8531933" y="3625013"/>
            <a:ext cx="1551997" cy="433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Laguna Damas del Nare</a:t>
            </a:r>
            <a:endParaRPr lang="es-CO" sz="1600" dirty="0"/>
          </a:p>
        </p:txBody>
      </p:sp>
      <p:sp>
        <p:nvSpPr>
          <p:cNvPr id="3" name="Rectángulo 2">
            <a:extLst>
              <a:ext uri="{FF2B5EF4-FFF2-40B4-BE49-F238E27FC236}">
                <a16:creationId xmlns:a16="http://schemas.microsoft.com/office/drawing/2014/main" xmlns="" id="{8EA56156-1FAC-647B-6136-E6283F859839}"/>
              </a:ext>
            </a:extLst>
          </p:cNvPr>
          <p:cNvSpPr/>
          <p:nvPr/>
        </p:nvSpPr>
        <p:spPr>
          <a:xfrm>
            <a:off x="2132769" y="4732069"/>
            <a:ext cx="2412605" cy="1427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xmlns="" id="{CB4DBAE1-CEB2-1990-9D8F-DE86C02AE1F6}"/>
              </a:ext>
            </a:extLst>
          </p:cNvPr>
          <p:cNvSpPr/>
          <p:nvPr/>
        </p:nvSpPr>
        <p:spPr>
          <a:xfrm>
            <a:off x="5016895" y="4718332"/>
            <a:ext cx="2412605" cy="1427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xmlns="" id="{65EF29CF-ADA9-C67C-4821-8B7118D860B1}"/>
              </a:ext>
            </a:extLst>
          </p:cNvPr>
          <p:cNvSpPr/>
          <p:nvPr/>
        </p:nvSpPr>
        <p:spPr>
          <a:xfrm>
            <a:off x="8009840" y="4718333"/>
            <a:ext cx="2412605" cy="1427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6" name="Rectángulo: esquinas redondeadas 15">
            <a:hlinkClick r:id="rId8"/>
            <a:extLst>
              <a:ext uri="{FF2B5EF4-FFF2-40B4-BE49-F238E27FC236}">
                <a16:creationId xmlns:a16="http://schemas.microsoft.com/office/drawing/2014/main" xmlns="" id="{C2CB31CF-ED26-B6A2-5D1B-B79204903165}"/>
              </a:ext>
            </a:extLst>
          </p:cNvPr>
          <p:cNvSpPr/>
          <p:nvPr/>
        </p:nvSpPr>
        <p:spPr>
          <a:xfrm>
            <a:off x="8530976" y="5352464"/>
            <a:ext cx="1553913" cy="433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0"/>
              </a:spcBef>
            </a:pPr>
            <a:r>
              <a:rPr lang="es-MX" sz="1600" dirty="0"/>
              <a:t>Tranquilandia</a:t>
            </a:r>
            <a:endParaRPr lang="es-CO" sz="1600" dirty="0"/>
          </a:p>
        </p:txBody>
      </p:sp>
      <p:sp>
        <p:nvSpPr>
          <p:cNvPr id="17" name="Rectángulo: esquinas redondeadas 16">
            <a:hlinkClick r:id="rId9"/>
            <a:extLst>
              <a:ext uri="{FF2B5EF4-FFF2-40B4-BE49-F238E27FC236}">
                <a16:creationId xmlns:a16="http://schemas.microsoft.com/office/drawing/2014/main" xmlns="" id="{F4587097-E3CA-DB5E-C466-8FED5F78E558}"/>
              </a:ext>
            </a:extLst>
          </p:cNvPr>
          <p:cNvSpPr/>
          <p:nvPr/>
        </p:nvSpPr>
        <p:spPr>
          <a:xfrm>
            <a:off x="5513154" y="5305830"/>
            <a:ext cx="1553913" cy="433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0"/>
              </a:spcBef>
            </a:pPr>
            <a:r>
              <a:rPr lang="es-MX" sz="1600" dirty="0"/>
              <a:t>Pozos Naturales</a:t>
            </a:r>
            <a:endParaRPr lang="es-CO" sz="1600" dirty="0"/>
          </a:p>
        </p:txBody>
      </p:sp>
      <p:sp>
        <p:nvSpPr>
          <p:cNvPr id="19" name="Rectángulo: esquinas redondeadas 18">
            <a:hlinkClick r:id="rId10"/>
            <a:extLst>
              <a:ext uri="{FF2B5EF4-FFF2-40B4-BE49-F238E27FC236}">
                <a16:creationId xmlns:a16="http://schemas.microsoft.com/office/drawing/2014/main" xmlns="" id="{77B66748-1E69-A794-7A49-A81F102620C9}"/>
              </a:ext>
            </a:extLst>
          </p:cNvPr>
          <p:cNvSpPr/>
          <p:nvPr/>
        </p:nvSpPr>
        <p:spPr>
          <a:xfrm>
            <a:off x="2562114" y="5305830"/>
            <a:ext cx="1553913" cy="433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0"/>
              </a:spcBef>
            </a:pPr>
            <a:r>
              <a:rPr lang="es-MX" sz="1600" dirty="0"/>
              <a:t>Puerta de Orión</a:t>
            </a:r>
            <a:endParaRPr lang="es-CO" sz="1600" dirty="0"/>
          </a:p>
        </p:txBody>
      </p:sp>
      <p:sp>
        <p:nvSpPr>
          <p:cNvPr id="4" name="Rectángulo: esquinas redondeadas 3">
            <a:hlinkClick r:id="rId11"/>
            <a:extLst>
              <a:ext uri="{FF2B5EF4-FFF2-40B4-BE49-F238E27FC236}">
                <a16:creationId xmlns:a16="http://schemas.microsoft.com/office/drawing/2014/main" xmlns="" id="{83795CF0-122F-4879-8BC9-42C3CE57EC9C}"/>
              </a:ext>
            </a:extLst>
          </p:cNvPr>
          <p:cNvSpPr/>
          <p:nvPr/>
        </p:nvSpPr>
        <p:spPr>
          <a:xfrm>
            <a:off x="2562114" y="3625011"/>
            <a:ext cx="1553913" cy="433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0"/>
              </a:spcBef>
            </a:pPr>
            <a:r>
              <a:rPr lang="es-MX" sz="1600" dirty="0"/>
              <a:t>Túneles Naturales</a:t>
            </a:r>
            <a:endParaRPr lang="es-CO" sz="1600" dirty="0"/>
          </a:p>
        </p:txBody>
      </p:sp>
      <p:pic>
        <p:nvPicPr>
          <p:cNvPr id="21" name="Imagen 20">
            <a:extLst>
              <a:ext uri="{FF2B5EF4-FFF2-40B4-BE49-F238E27FC236}">
                <a16:creationId xmlns:a16="http://schemas.microsoft.com/office/drawing/2014/main" xmlns="" id="{8DD9DAFC-7B60-F5A5-E4CD-235B02D7930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6356" y="-7156"/>
            <a:ext cx="1463768" cy="1468405"/>
          </a:xfrm>
          <a:prstGeom prst="rect">
            <a:avLst/>
          </a:prstGeom>
        </p:spPr>
      </p:pic>
      <p:sp>
        <p:nvSpPr>
          <p:cNvPr id="30" name="CuadroTexto 29">
            <a:hlinkClick r:id="rId13" action="ppaction://hlinksldjump"/>
            <a:extLst>
              <a:ext uri="{FF2B5EF4-FFF2-40B4-BE49-F238E27FC236}">
                <a16:creationId xmlns:a16="http://schemas.microsoft.com/office/drawing/2014/main" xmlns="" id="{2ABDFEBE-E6D0-4A62-9B00-C799BC65CDF3}"/>
              </a:ext>
            </a:extLst>
          </p:cNvPr>
          <p:cNvSpPr txBox="1"/>
          <p:nvPr/>
        </p:nvSpPr>
        <p:spPr>
          <a:xfrm>
            <a:off x="3376465" y="608111"/>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31" name="CuadroTexto 30">
            <a:hlinkClick r:id="rId14" action="ppaction://hlinksldjump"/>
            <a:extLst>
              <a:ext uri="{FF2B5EF4-FFF2-40B4-BE49-F238E27FC236}">
                <a16:creationId xmlns:a16="http://schemas.microsoft.com/office/drawing/2014/main" xmlns="" id="{7A085922-D8B8-4A6F-92EF-0774BCA70BAF}"/>
              </a:ext>
            </a:extLst>
          </p:cNvPr>
          <p:cNvSpPr txBox="1"/>
          <p:nvPr/>
        </p:nvSpPr>
        <p:spPr>
          <a:xfrm>
            <a:off x="4309253" y="624673"/>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32" name="CuadroTexto 31">
            <a:hlinkClick r:id="rId15" action="ppaction://hlinksldjump"/>
            <a:extLst>
              <a:ext uri="{FF2B5EF4-FFF2-40B4-BE49-F238E27FC236}">
                <a16:creationId xmlns:a16="http://schemas.microsoft.com/office/drawing/2014/main" xmlns="" id="{3332E82E-036C-4ABB-9A7A-D4FA4BFD9E85}"/>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34" name="CuadroTexto 33">
            <a:hlinkClick r:id="rId16" action="ppaction://hlinksldjump"/>
            <a:extLst>
              <a:ext uri="{FF2B5EF4-FFF2-40B4-BE49-F238E27FC236}">
                <a16:creationId xmlns:a16="http://schemas.microsoft.com/office/drawing/2014/main" xmlns="" id="{D5161AD2-D1AE-4033-9D20-EACAFFFA49CB}"/>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5" name="CuadroTexto 34">
            <a:hlinkClick r:id="rId17" action="ppaction://hlinksldjump"/>
            <a:extLst>
              <a:ext uri="{FF2B5EF4-FFF2-40B4-BE49-F238E27FC236}">
                <a16:creationId xmlns:a16="http://schemas.microsoft.com/office/drawing/2014/main" xmlns="" id="{D8F04168-5173-4341-B348-D1C57C87A968}"/>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sp>
        <p:nvSpPr>
          <p:cNvPr id="37" name="CuadroTexto 36">
            <a:hlinkClick r:id="rId16" action="ppaction://hlinksldjump"/>
            <a:extLst>
              <a:ext uri="{FF2B5EF4-FFF2-40B4-BE49-F238E27FC236}">
                <a16:creationId xmlns:a16="http://schemas.microsoft.com/office/drawing/2014/main" xmlns="" id="{3C69742C-9063-4C2E-A426-55A909B82C11}"/>
              </a:ext>
            </a:extLst>
          </p:cNvPr>
          <p:cNvSpPr txBox="1"/>
          <p:nvPr/>
        </p:nvSpPr>
        <p:spPr>
          <a:xfrm>
            <a:off x="10647033" y="924790"/>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pic>
        <p:nvPicPr>
          <p:cNvPr id="33" name="Imagen 32">
            <a:hlinkClick r:id="rId18" action="ppaction://hlinksldjump"/>
            <a:extLst>
              <a:ext uri="{FF2B5EF4-FFF2-40B4-BE49-F238E27FC236}">
                <a16:creationId xmlns:a16="http://schemas.microsoft.com/office/drawing/2014/main" xmlns="" id="{06ED0323-7AE8-4515-B9DE-31CCA60AE88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842129" y="376921"/>
            <a:ext cx="658792" cy="658792"/>
          </a:xfrm>
          <a:prstGeom prst="rect">
            <a:avLst/>
          </a:prstGeom>
        </p:spPr>
      </p:pic>
    </p:spTree>
    <p:extLst>
      <p:ext uri="{BB962C8B-B14F-4D97-AF65-F5344CB8AC3E}">
        <p14:creationId xmlns:p14="http://schemas.microsoft.com/office/powerpoint/2010/main" val="3244247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767181" y="235235"/>
            <a:ext cx="5303173" cy="6213796"/>
          </a:xfrm>
          <a:prstGeom prst="roundRect">
            <a:avLst/>
          </a:prstGeom>
          <a:solidFill>
            <a:srgbClr val="6DC5ED"/>
          </a:solidFill>
          <a:effectLst>
            <a:outerShdw blurRad="431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4918831" y="597855"/>
            <a:ext cx="3737233" cy="523220"/>
          </a:xfrm>
          <a:prstGeom prst="rect">
            <a:avLst/>
          </a:prstGeom>
          <a:noFill/>
        </p:spPr>
        <p:txBody>
          <a:bodyPr wrap="square" rtlCol="0">
            <a:spAutoFit/>
          </a:bodyPr>
          <a:lstStyle/>
          <a:p>
            <a:r>
              <a:rPr lang="es-MX" sz="2800" dirty="0">
                <a:ln>
                  <a:solidFill>
                    <a:schemeClr val="bg2">
                      <a:lumMod val="75000"/>
                    </a:schemeClr>
                  </a:solidFill>
                </a:ln>
                <a:latin typeface="Arial Black" panose="020B0A04020102020204" pitchFamily="34" charset="0"/>
              </a:rPr>
              <a:t>TOURS</a:t>
            </a:r>
            <a:r>
              <a:rPr lang="es-MX" sz="2000" dirty="0">
                <a:ln>
                  <a:solidFill>
                    <a:schemeClr val="bg2">
                      <a:lumMod val="75000"/>
                    </a:schemeClr>
                  </a:solidFill>
                </a:ln>
                <a:latin typeface="Arial Black" panose="020B0A04020102020204" pitchFamily="34" charset="0"/>
              </a:rPr>
              <a:t> </a:t>
            </a:r>
            <a:r>
              <a:rPr lang="es-MX" sz="2800" dirty="0">
                <a:ln>
                  <a:solidFill>
                    <a:schemeClr val="bg2">
                      <a:lumMod val="75000"/>
                    </a:schemeClr>
                  </a:solidFill>
                </a:ln>
                <a:latin typeface="Arial Black" panose="020B0A04020102020204" pitchFamily="34" charset="0"/>
              </a:rPr>
              <a:t>PEOPLE</a:t>
            </a:r>
            <a:endParaRPr lang="es-CO" sz="2000" dirty="0">
              <a:ln>
                <a:solidFill>
                  <a:schemeClr val="bg2">
                    <a:lumMod val="75000"/>
                  </a:schemeClr>
                </a:solidFill>
              </a:ln>
              <a:latin typeface="Arial Black" panose="020B0A04020102020204" pitchFamily="34" charset="0"/>
            </a:endParaRPr>
          </a:p>
        </p:txBody>
      </p:sp>
      <p:pic>
        <p:nvPicPr>
          <p:cNvPr id="15" name="Imagen 14">
            <a:extLst>
              <a:ext uri="{FF2B5EF4-FFF2-40B4-BE49-F238E27FC236}">
                <a16:creationId xmlns:a16="http://schemas.microsoft.com/office/drawing/2014/main" xmlns="" id="{C686C331-32C1-40EF-BBC2-3EA9A3B1D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8974" y="1609061"/>
            <a:ext cx="3943246" cy="3943246"/>
          </a:xfrm>
          <a:prstGeom prst="rect">
            <a:avLst/>
          </a:prstGeom>
          <a:effectLst>
            <a:outerShdw blurRad="50800" dist="50800" dir="5400000" algn="ctr" rotWithShape="0">
              <a:srgbClr val="000000">
                <a:alpha val="74000"/>
              </a:srgbClr>
            </a:outerShdw>
          </a:effectLst>
        </p:spPr>
      </p:pic>
      <p:sp>
        <p:nvSpPr>
          <p:cNvPr id="6" name="Rectángulo 5">
            <a:extLst>
              <a:ext uri="{FF2B5EF4-FFF2-40B4-BE49-F238E27FC236}">
                <a16:creationId xmlns:a16="http://schemas.microsoft.com/office/drawing/2014/main" xmlns="" id="{7213706C-6726-4616-A2D8-23BDF3FF97E1}"/>
              </a:ext>
            </a:extLst>
          </p:cNvPr>
          <p:cNvSpPr/>
          <p:nvPr/>
        </p:nvSpPr>
        <p:spPr>
          <a:xfrm>
            <a:off x="5063867" y="2174446"/>
            <a:ext cx="2999874" cy="497305"/>
          </a:xfrm>
          <a:prstGeom prst="rect">
            <a:avLst/>
          </a:prstGeom>
          <a:effectLst>
            <a:outerShdw blurRad="50800" dist="50800" dir="5400000" sx="103000" sy="103000" algn="ctr" rotWithShape="0">
              <a:srgbClr val="000000">
                <a:alpha val="94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5501015" y="1609061"/>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Correo</a:t>
            </a:r>
            <a:endParaRPr lang="es-CO" sz="2800" dirty="0">
              <a:ln>
                <a:solidFill>
                  <a:schemeClr val="bg1"/>
                </a:solidFill>
              </a:ln>
              <a:effectLst>
                <a:glow rad="101600">
                  <a:schemeClr val="accent1">
                    <a:satMod val="175000"/>
                    <a:alpha val="40000"/>
                  </a:schemeClr>
                </a:glow>
              </a:effectLst>
            </a:endParaRPr>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5501015" y="2843026"/>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Edad +18</a:t>
            </a:r>
            <a:endParaRPr lang="es-CO" sz="2800" dirty="0">
              <a:ln>
                <a:solidFill>
                  <a:schemeClr val="bg1"/>
                </a:solidFill>
              </a:ln>
              <a:effectLst>
                <a:glow rad="101600">
                  <a:schemeClr val="accent1">
                    <a:satMod val="175000"/>
                    <a:alpha val="40000"/>
                  </a:schemeClr>
                </a:glow>
              </a:effectLst>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063553" y="3387701"/>
            <a:ext cx="2999874" cy="504874"/>
          </a:xfrm>
          <a:prstGeom prst="rect">
            <a:avLst/>
          </a:prstGeom>
          <a:solidFill>
            <a:schemeClr val="tx1"/>
          </a:solidFill>
          <a:effectLst>
            <a:outerShdw blurRad="101600" dist="50800" dir="5400000" sx="103000" sy="103000" algn="ctr" rotWithShape="0">
              <a:srgbClr val="000000">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5649404" y="4102510"/>
            <a:ext cx="2027406"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Contraseña </a:t>
            </a:r>
            <a:endParaRPr lang="es-CO" sz="2800" dirty="0">
              <a:ln>
                <a:solidFill>
                  <a:schemeClr val="bg1"/>
                </a:solidFill>
              </a:ln>
              <a:effectLst>
                <a:glow rad="101600">
                  <a:schemeClr val="accent1">
                    <a:satMod val="175000"/>
                    <a:alpha val="40000"/>
                  </a:schemeClr>
                </a:glow>
              </a:effectLst>
            </a:endParaRPr>
          </a:p>
        </p:txBody>
      </p:sp>
      <p:sp>
        <p:nvSpPr>
          <p:cNvPr id="7" name="Rectángulo 6">
            <a:extLst>
              <a:ext uri="{FF2B5EF4-FFF2-40B4-BE49-F238E27FC236}">
                <a16:creationId xmlns:a16="http://schemas.microsoft.com/office/drawing/2014/main" xmlns="" id="{AC9AD1AD-CD07-4BC2-991C-1E7C4C057BAA}"/>
              </a:ext>
            </a:extLst>
          </p:cNvPr>
          <p:cNvSpPr/>
          <p:nvPr/>
        </p:nvSpPr>
        <p:spPr>
          <a:xfrm>
            <a:off x="5063867" y="4635885"/>
            <a:ext cx="2999874" cy="497305"/>
          </a:xfrm>
          <a:prstGeom prst="rect">
            <a:avLst/>
          </a:prstGeom>
          <a:effectLst>
            <a:outerShdw blurRad="50800" dist="50800" dir="5400000" sx="104000" sy="104000" algn="ctr" rotWithShape="0">
              <a:srgbClr val="000000">
                <a:alpha val="95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8" name="Rectángulo 7">
            <a:hlinkClick r:id="rId4" action="ppaction://hlinksldjump"/>
            <a:extLst>
              <a:ext uri="{FF2B5EF4-FFF2-40B4-BE49-F238E27FC236}">
                <a16:creationId xmlns:a16="http://schemas.microsoft.com/office/drawing/2014/main" xmlns="" id="{D3BC2AD8-8C53-4530-8A27-724A8055EAD2}"/>
              </a:ext>
            </a:extLst>
          </p:cNvPr>
          <p:cNvSpPr/>
          <p:nvPr/>
        </p:nvSpPr>
        <p:spPr>
          <a:xfrm>
            <a:off x="5450170" y="5394955"/>
            <a:ext cx="2226640" cy="657254"/>
          </a:xfrm>
          <a:prstGeom prst="rect">
            <a:avLst/>
          </a:prstGeom>
          <a:effectLst>
            <a:outerShdw blurRad="165100" dist="50800" dir="5400000" algn="ctr" rotWithShape="0">
              <a:srgbClr val="000000">
                <a:alpha val="99000"/>
              </a:srgb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a:latin typeface="Leelawadee" panose="020B0502040204020203" pitchFamily="34" charset="-34"/>
                <a:cs typeface="Leelawadee" panose="020B0502040204020203" pitchFamily="34" charset="-34"/>
              </a:rPr>
              <a:t>Ingresar</a:t>
            </a:r>
            <a:endParaRPr lang="es-CO" sz="2400" dirty="0">
              <a:latin typeface="Leelawadee" panose="020B0502040204020203" pitchFamily="34" charset="-34"/>
              <a:cs typeface="Leelawadee" panose="020B0502040204020203" pitchFamily="34" charset="-34"/>
            </a:endParaRPr>
          </a:p>
        </p:txBody>
      </p:sp>
      <p:sp>
        <p:nvSpPr>
          <p:cNvPr id="12" name="Diagrama de flujo: combinar 11">
            <a:hlinkClick r:id="" action="ppaction://hlinkshowjump?jump=nextslide"/>
            <a:extLst>
              <a:ext uri="{FF2B5EF4-FFF2-40B4-BE49-F238E27FC236}">
                <a16:creationId xmlns:a16="http://schemas.microsoft.com/office/drawing/2014/main" xmlns="" id="{1D1AC071-2878-3FDE-8DEF-3FEBD114A0FA}"/>
              </a:ext>
            </a:extLst>
          </p:cNvPr>
          <p:cNvSpPr/>
          <p:nvPr/>
        </p:nvSpPr>
        <p:spPr>
          <a:xfrm>
            <a:off x="7676810" y="3596114"/>
            <a:ext cx="203056" cy="115459"/>
          </a:xfrm>
          <a:prstGeom prst="flowChartMerg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3436444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8B8CEF67-4F7D-4D34-8AA1-EB65AEAB47CB}"/>
              </a:ext>
            </a:extLst>
          </p:cNvPr>
          <p:cNvSpPr/>
          <p:nvPr/>
        </p:nvSpPr>
        <p:spPr>
          <a:xfrm>
            <a:off x="4449100" y="1893895"/>
            <a:ext cx="7272866" cy="56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solidFill>
                <a:schemeClr val="tx1"/>
              </a:solidFill>
            </a:endParaRPr>
          </a:p>
        </p:txBody>
      </p:sp>
      <p:sp>
        <p:nvSpPr>
          <p:cNvPr id="7" name="Rectángulo 6">
            <a:extLst>
              <a:ext uri="{FF2B5EF4-FFF2-40B4-BE49-F238E27FC236}">
                <a16:creationId xmlns:a16="http://schemas.microsoft.com/office/drawing/2014/main" xmlns="" id="{348FB062-14BF-4414-A8D9-08C534128A64}"/>
              </a:ext>
            </a:extLst>
          </p:cNvPr>
          <p:cNvSpPr/>
          <p:nvPr/>
        </p:nvSpPr>
        <p:spPr>
          <a:xfrm>
            <a:off x="0" y="1"/>
            <a:ext cx="12192001" cy="1422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4" name="Imagen 13">
            <a:extLst>
              <a:ext uri="{FF2B5EF4-FFF2-40B4-BE49-F238E27FC236}">
                <a16:creationId xmlns:a16="http://schemas.microsoft.com/office/drawing/2014/main" xmlns="" id="{D4C30AD3-3A4E-4267-83B5-5B45ED6CCB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12393" y="312375"/>
            <a:ext cx="761562" cy="797652"/>
          </a:xfrm>
          <a:prstGeom prst="rect">
            <a:avLst/>
          </a:prstGeom>
          <a:noFill/>
        </p:spPr>
      </p:pic>
      <p:sp>
        <p:nvSpPr>
          <p:cNvPr id="17" name="Rectángulo 16">
            <a:extLst>
              <a:ext uri="{FF2B5EF4-FFF2-40B4-BE49-F238E27FC236}">
                <a16:creationId xmlns:a16="http://schemas.microsoft.com/office/drawing/2014/main" xmlns="" id="{71A350D1-7AD6-4B75-AD0A-BD8D9B961774}"/>
              </a:ext>
            </a:extLst>
          </p:cNvPr>
          <p:cNvSpPr/>
          <p:nvPr/>
        </p:nvSpPr>
        <p:spPr>
          <a:xfrm>
            <a:off x="3349870" y="1681018"/>
            <a:ext cx="8294750" cy="45196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8" name="Rectángulo 17">
            <a:extLst>
              <a:ext uri="{FF2B5EF4-FFF2-40B4-BE49-F238E27FC236}">
                <a16:creationId xmlns:a16="http://schemas.microsoft.com/office/drawing/2014/main" xmlns="" id="{2F1B3C82-23B2-485E-9A13-6F29E76A0B27}"/>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20" name="Imagen 19">
            <a:extLst>
              <a:ext uri="{FF2B5EF4-FFF2-40B4-BE49-F238E27FC236}">
                <a16:creationId xmlns:a16="http://schemas.microsoft.com/office/drawing/2014/main" xmlns="" id="{CC8C50E0-ACF7-4FB5-B481-EBDEABDB3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24" name="Imagen 23">
            <a:extLst>
              <a:ext uri="{FF2B5EF4-FFF2-40B4-BE49-F238E27FC236}">
                <a16:creationId xmlns:a16="http://schemas.microsoft.com/office/drawing/2014/main" xmlns="" id="{D6509266-DF05-429E-BEE8-5CF09F092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443" y="6465055"/>
            <a:ext cx="319114" cy="319114"/>
          </a:xfrm>
          <a:prstGeom prst="rect">
            <a:avLst/>
          </a:prstGeom>
        </p:spPr>
      </p:pic>
      <p:pic>
        <p:nvPicPr>
          <p:cNvPr id="28" name="Imagen 27">
            <a:extLst>
              <a:ext uri="{FF2B5EF4-FFF2-40B4-BE49-F238E27FC236}">
                <a16:creationId xmlns:a16="http://schemas.microsoft.com/office/drawing/2014/main" xmlns="" id="{7ED174B9-26A7-4B87-B757-BECBD11F7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7162" y="6465055"/>
            <a:ext cx="411250" cy="319114"/>
          </a:xfrm>
          <a:prstGeom prst="rect">
            <a:avLst/>
          </a:prstGeom>
        </p:spPr>
      </p:pic>
      <p:sp>
        <p:nvSpPr>
          <p:cNvPr id="42" name="Rombo 41">
            <a:hlinkClick r:id="rId6"/>
            <a:extLst>
              <a:ext uri="{FF2B5EF4-FFF2-40B4-BE49-F238E27FC236}">
                <a16:creationId xmlns:a16="http://schemas.microsoft.com/office/drawing/2014/main" xmlns="" id="{EAAA5F12-C5E6-5D5D-2DDB-D7C801EE9150}"/>
              </a:ext>
            </a:extLst>
          </p:cNvPr>
          <p:cNvSpPr/>
          <p:nvPr/>
        </p:nvSpPr>
        <p:spPr>
          <a:xfrm>
            <a:off x="6255557" y="1757860"/>
            <a:ext cx="2375870" cy="184963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3" name="Rombo 42">
            <a:hlinkClick r:id="rId7"/>
            <a:extLst>
              <a:ext uri="{FF2B5EF4-FFF2-40B4-BE49-F238E27FC236}">
                <a16:creationId xmlns:a16="http://schemas.microsoft.com/office/drawing/2014/main" xmlns="" id="{070A5C7F-D538-2CCA-E5E0-AF8F8BB339E6}"/>
              </a:ext>
            </a:extLst>
          </p:cNvPr>
          <p:cNvSpPr/>
          <p:nvPr/>
        </p:nvSpPr>
        <p:spPr>
          <a:xfrm>
            <a:off x="8928412" y="4120463"/>
            <a:ext cx="2375870" cy="184963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Rombo 44">
            <a:hlinkClick r:id="rId8"/>
            <a:extLst>
              <a:ext uri="{FF2B5EF4-FFF2-40B4-BE49-F238E27FC236}">
                <a16:creationId xmlns:a16="http://schemas.microsoft.com/office/drawing/2014/main" xmlns="" id="{2E3CFD12-A633-5FEE-AE84-141BA0161C20}"/>
              </a:ext>
            </a:extLst>
          </p:cNvPr>
          <p:cNvSpPr/>
          <p:nvPr/>
        </p:nvSpPr>
        <p:spPr>
          <a:xfrm>
            <a:off x="3763271" y="4054868"/>
            <a:ext cx="2375870" cy="184963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CuadroTexto 47">
            <a:extLst>
              <a:ext uri="{FF2B5EF4-FFF2-40B4-BE49-F238E27FC236}">
                <a16:creationId xmlns:a16="http://schemas.microsoft.com/office/drawing/2014/main" xmlns="" id="{B7BEEFDC-6824-8B4D-AA2D-4D01FCE535B0}"/>
              </a:ext>
            </a:extLst>
          </p:cNvPr>
          <p:cNvSpPr txBox="1"/>
          <p:nvPr/>
        </p:nvSpPr>
        <p:spPr>
          <a:xfrm>
            <a:off x="6485550" y="2295664"/>
            <a:ext cx="2576146" cy="738664"/>
          </a:xfrm>
          <a:prstGeom prst="rect">
            <a:avLst/>
          </a:prstGeom>
          <a:noFill/>
        </p:spPr>
        <p:txBody>
          <a:bodyPr wrap="square" rtlCol="0">
            <a:spAutoFit/>
          </a:bodyPr>
          <a:lstStyle/>
          <a:p>
            <a:r>
              <a:rPr lang="pt-BR" sz="1400" b="1" i="0" dirty="0">
                <a:solidFill>
                  <a:srgbClr val="333333"/>
                </a:solidFill>
                <a:effectLst/>
                <a:latin typeface="Arial" panose="020B0604020202020204" pitchFamily="34" charset="0"/>
              </a:rPr>
              <a:t>Pescado Muquiado -</a:t>
            </a:r>
          </a:p>
          <a:p>
            <a:r>
              <a:rPr lang="pt-BR" sz="1400" b="1" i="0" dirty="0">
                <a:solidFill>
                  <a:srgbClr val="333333"/>
                </a:solidFill>
                <a:effectLst/>
                <a:latin typeface="Arial" panose="020B0604020202020204" pitchFamily="34" charset="0"/>
              </a:rPr>
              <a:t> (plato típico indígena)</a:t>
            </a:r>
          </a:p>
          <a:p>
            <a:endParaRPr lang="es-CO" sz="1400" dirty="0"/>
          </a:p>
        </p:txBody>
      </p:sp>
      <p:sp>
        <p:nvSpPr>
          <p:cNvPr id="49" name="CuadroTexto 48">
            <a:extLst>
              <a:ext uri="{FF2B5EF4-FFF2-40B4-BE49-F238E27FC236}">
                <a16:creationId xmlns:a16="http://schemas.microsoft.com/office/drawing/2014/main" xmlns="" id="{00922D10-DDF9-4F00-6736-8B2442B850F3}"/>
              </a:ext>
            </a:extLst>
          </p:cNvPr>
          <p:cNvSpPr txBox="1"/>
          <p:nvPr/>
        </p:nvSpPr>
        <p:spPr>
          <a:xfrm>
            <a:off x="9163507" y="4517779"/>
            <a:ext cx="2576146" cy="738664"/>
          </a:xfrm>
          <a:prstGeom prst="rect">
            <a:avLst/>
          </a:prstGeom>
          <a:noFill/>
        </p:spPr>
        <p:txBody>
          <a:bodyPr wrap="square" rtlCol="0">
            <a:spAutoFit/>
          </a:bodyPr>
          <a:lstStyle/>
          <a:p>
            <a:r>
              <a:rPr lang="es-CO" sz="1400" dirty="0"/>
              <a:t/>
            </a:r>
            <a:br>
              <a:rPr lang="es-CO" sz="1400" dirty="0"/>
            </a:br>
            <a:r>
              <a:rPr lang="es-CO" sz="1400" b="1" i="0" dirty="0">
                <a:solidFill>
                  <a:srgbClr val="333333"/>
                </a:solidFill>
                <a:effectLst/>
                <a:latin typeface="Arial" panose="020B0604020202020204" pitchFamily="34" charset="0"/>
              </a:rPr>
              <a:t>Sancocho de Gallina </a:t>
            </a:r>
            <a:r>
              <a:rPr lang="es-CO" sz="1400" b="1" i="0" dirty="0" err="1">
                <a:solidFill>
                  <a:srgbClr val="333333"/>
                </a:solidFill>
                <a:effectLst/>
                <a:latin typeface="Arial" panose="020B0604020202020204" pitchFamily="34" charset="0"/>
              </a:rPr>
              <a:t>Tapacura</a:t>
            </a:r>
            <a:r>
              <a:rPr lang="es-CO" sz="1400" b="1" i="0" dirty="0">
                <a:solidFill>
                  <a:srgbClr val="333333"/>
                </a:solidFill>
                <a:effectLst/>
                <a:latin typeface="Arial" panose="020B0604020202020204" pitchFamily="34" charset="0"/>
              </a:rPr>
              <a:t> o Gumarra</a:t>
            </a:r>
            <a:endParaRPr lang="es-CO" sz="1400" dirty="0"/>
          </a:p>
        </p:txBody>
      </p:sp>
      <p:sp>
        <p:nvSpPr>
          <p:cNvPr id="50" name="CuadroTexto 49">
            <a:extLst>
              <a:ext uri="{FF2B5EF4-FFF2-40B4-BE49-F238E27FC236}">
                <a16:creationId xmlns:a16="http://schemas.microsoft.com/office/drawing/2014/main" xmlns="" id="{B225327F-C8C1-07EB-85B0-F9F0ECD9FEA6}"/>
              </a:ext>
            </a:extLst>
          </p:cNvPr>
          <p:cNvSpPr txBox="1"/>
          <p:nvPr/>
        </p:nvSpPr>
        <p:spPr>
          <a:xfrm>
            <a:off x="3878280" y="4753826"/>
            <a:ext cx="2576146" cy="369332"/>
          </a:xfrm>
          <a:prstGeom prst="rect">
            <a:avLst/>
          </a:prstGeom>
          <a:noFill/>
        </p:spPr>
        <p:txBody>
          <a:bodyPr wrap="square" rtlCol="0">
            <a:spAutoFit/>
          </a:bodyPr>
          <a:lstStyle/>
          <a:p>
            <a:pPr algn="l"/>
            <a:r>
              <a:rPr lang="es-CO" b="1" i="0" dirty="0">
                <a:solidFill>
                  <a:srgbClr val="333333"/>
                </a:solidFill>
                <a:effectLst/>
                <a:latin typeface="Arial" panose="020B0604020202020204" pitchFamily="34" charset="0"/>
              </a:rPr>
              <a:t>Chigüiro al Horno</a:t>
            </a:r>
          </a:p>
        </p:txBody>
      </p:sp>
      <p:sp>
        <p:nvSpPr>
          <p:cNvPr id="52" name="Rectángulo: esquina doblada 51">
            <a:extLst>
              <a:ext uri="{FF2B5EF4-FFF2-40B4-BE49-F238E27FC236}">
                <a16:creationId xmlns:a16="http://schemas.microsoft.com/office/drawing/2014/main" xmlns="" id="{AA9BE54E-FCE2-1BCB-72AA-3A68C54AA79A}"/>
              </a:ext>
            </a:extLst>
          </p:cNvPr>
          <p:cNvSpPr/>
          <p:nvPr/>
        </p:nvSpPr>
        <p:spPr>
          <a:xfrm>
            <a:off x="336676" y="2176976"/>
            <a:ext cx="2582925" cy="3142369"/>
          </a:xfrm>
          <a:prstGeom prst="foldedCorner">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a:solidFill>
                  <a:sysClr val="windowText" lastClr="000000"/>
                </a:solidFill>
                <a:latin typeface="Bahnschrift SemiLight Condensed" panose="020B0502040204020203" pitchFamily="34" charset="0"/>
              </a:rPr>
              <a:t>Gastronomía Guaviarense </a:t>
            </a:r>
          </a:p>
          <a:p>
            <a:pPr algn="ctr"/>
            <a:endParaRPr lang="es-CO" dirty="0">
              <a:solidFill>
                <a:sysClr val="windowText" lastClr="000000"/>
              </a:solidFill>
            </a:endParaRPr>
          </a:p>
        </p:txBody>
      </p:sp>
      <p:pic>
        <p:nvPicPr>
          <p:cNvPr id="2" name="Imagen 1">
            <a:extLst>
              <a:ext uri="{FF2B5EF4-FFF2-40B4-BE49-F238E27FC236}">
                <a16:creationId xmlns:a16="http://schemas.microsoft.com/office/drawing/2014/main" xmlns="" id="{9DB0FB36-2586-500E-2D26-4BFEA2834A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8877" y="-4841"/>
            <a:ext cx="1460072" cy="1462834"/>
          </a:xfrm>
          <a:prstGeom prst="rect">
            <a:avLst/>
          </a:prstGeom>
        </p:spPr>
      </p:pic>
      <p:sp>
        <p:nvSpPr>
          <p:cNvPr id="25" name="CuadroTexto 24">
            <a:hlinkClick r:id="rId10" action="ppaction://hlinksldjump"/>
            <a:extLst>
              <a:ext uri="{FF2B5EF4-FFF2-40B4-BE49-F238E27FC236}">
                <a16:creationId xmlns:a16="http://schemas.microsoft.com/office/drawing/2014/main" xmlns="" id="{70AADFB8-3949-4E3A-BD34-41CABA86D26F}"/>
              </a:ext>
            </a:extLst>
          </p:cNvPr>
          <p:cNvSpPr txBox="1"/>
          <p:nvPr/>
        </p:nvSpPr>
        <p:spPr>
          <a:xfrm>
            <a:off x="10671103" y="913513"/>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
        <p:nvSpPr>
          <p:cNvPr id="26" name="CuadroTexto 25">
            <a:hlinkClick r:id="rId11" action="ppaction://hlinksldjump"/>
            <a:extLst>
              <a:ext uri="{FF2B5EF4-FFF2-40B4-BE49-F238E27FC236}">
                <a16:creationId xmlns:a16="http://schemas.microsoft.com/office/drawing/2014/main" xmlns="" id="{D7AEEF02-D401-4EEC-BC44-0F1705964924}"/>
              </a:ext>
            </a:extLst>
          </p:cNvPr>
          <p:cNvSpPr txBox="1"/>
          <p:nvPr/>
        </p:nvSpPr>
        <p:spPr>
          <a:xfrm>
            <a:off x="3283349" y="593675"/>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27" name="CuadroTexto 26">
            <a:hlinkClick r:id="rId12" action="ppaction://hlinksldjump"/>
            <a:extLst>
              <a:ext uri="{FF2B5EF4-FFF2-40B4-BE49-F238E27FC236}">
                <a16:creationId xmlns:a16="http://schemas.microsoft.com/office/drawing/2014/main" xmlns="" id="{FC7F8E61-E247-4E28-B3C5-0199666F8DEB}"/>
              </a:ext>
            </a:extLst>
          </p:cNvPr>
          <p:cNvSpPr txBox="1"/>
          <p:nvPr/>
        </p:nvSpPr>
        <p:spPr>
          <a:xfrm>
            <a:off x="4261113" y="587890"/>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29" name="CuadroTexto 28">
            <a:hlinkClick r:id="rId13" action="ppaction://hlinksldjump"/>
            <a:extLst>
              <a:ext uri="{FF2B5EF4-FFF2-40B4-BE49-F238E27FC236}">
                <a16:creationId xmlns:a16="http://schemas.microsoft.com/office/drawing/2014/main" xmlns="" id="{4FC03564-4D93-46FA-A63E-15C9A8F37166}"/>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30" name="CuadroTexto 29">
            <a:hlinkClick r:id="rId10" action="ppaction://hlinksldjump"/>
            <a:extLst>
              <a:ext uri="{FF2B5EF4-FFF2-40B4-BE49-F238E27FC236}">
                <a16:creationId xmlns:a16="http://schemas.microsoft.com/office/drawing/2014/main" xmlns="" id="{DA152E9D-07D1-43E9-9739-2B671110A702}"/>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1" name="CuadroTexto 30">
            <a:hlinkClick r:id="rId14" action="ppaction://hlinksldjump"/>
            <a:extLst>
              <a:ext uri="{FF2B5EF4-FFF2-40B4-BE49-F238E27FC236}">
                <a16:creationId xmlns:a16="http://schemas.microsoft.com/office/drawing/2014/main" xmlns="" id="{A42A101E-431C-436D-ACF2-0A239DC8B6C4}"/>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32" name="Imagen 31">
            <a:hlinkClick r:id="rId15" action="ppaction://hlinksldjump"/>
            <a:extLst>
              <a:ext uri="{FF2B5EF4-FFF2-40B4-BE49-F238E27FC236}">
                <a16:creationId xmlns:a16="http://schemas.microsoft.com/office/drawing/2014/main" xmlns="" id="{D23C517E-D540-4AD3-A14D-90725F22BA6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848163" y="412382"/>
            <a:ext cx="658792" cy="658792"/>
          </a:xfrm>
          <a:prstGeom prst="rect">
            <a:avLst/>
          </a:prstGeom>
        </p:spPr>
      </p:pic>
    </p:spTree>
    <p:extLst>
      <p:ext uri="{BB962C8B-B14F-4D97-AF65-F5344CB8AC3E}">
        <p14:creationId xmlns:p14="http://schemas.microsoft.com/office/powerpoint/2010/main" val="144928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xmlns="" id="{D77F1290-09D0-4B2F-A846-175CEE3EC0D5}"/>
              </a:ext>
            </a:extLst>
          </p:cNvPr>
          <p:cNvSpPr/>
          <p:nvPr/>
        </p:nvSpPr>
        <p:spPr>
          <a:xfrm>
            <a:off x="446450" y="2006468"/>
            <a:ext cx="2704916" cy="2527849"/>
          </a:xfrm>
          <a:prstGeom prst="ellipse">
            <a:avLst/>
          </a:prstGeom>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dirty="0"/>
          </a:p>
        </p:txBody>
      </p:sp>
      <p:sp>
        <p:nvSpPr>
          <p:cNvPr id="6" name="Rectángulo 5">
            <a:extLst>
              <a:ext uri="{FF2B5EF4-FFF2-40B4-BE49-F238E27FC236}">
                <a16:creationId xmlns:a16="http://schemas.microsoft.com/office/drawing/2014/main" xmlns="" id="{8B8CEF67-4F7D-4D34-8AA1-EB65AEAB47CB}"/>
              </a:ext>
            </a:extLst>
          </p:cNvPr>
          <p:cNvSpPr/>
          <p:nvPr/>
        </p:nvSpPr>
        <p:spPr>
          <a:xfrm>
            <a:off x="4449100" y="1893895"/>
            <a:ext cx="7272866" cy="56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solidFill>
                <a:schemeClr val="tx1"/>
              </a:solidFill>
            </a:endParaRPr>
          </a:p>
        </p:txBody>
      </p:sp>
      <p:sp>
        <p:nvSpPr>
          <p:cNvPr id="7" name="Rectángulo 6">
            <a:extLst>
              <a:ext uri="{FF2B5EF4-FFF2-40B4-BE49-F238E27FC236}">
                <a16:creationId xmlns:a16="http://schemas.microsoft.com/office/drawing/2014/main" xmlns="" id="{348FB062-14BF-4414-A8D9-08C534128A64}"/>
              </a:ext>
            </a:extLst>
          </p:cNvPr>
          <p:cNvSpPr/>
          <p:nvPr/>
        </p:nvSpPr>
        <p:spPr>
          <a:xfrm>
            <a:off x="-1" y="-11811"/>
            <a:ext cx="12192001" cy="1422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4" name="Imagen 13">
            <a:extLst>
              <a:ext uri="{FF2B5EF4-FFF2-40B4-BE49-F238E27FC236}">
                <a16:creationId xmlns:a16="http://schemas.microsoft.com/office/drawing/2014/main" xmlns="" id="{D4C30AD3-3A4E-4267-83B5-5B45ED6CCB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12393" y="312375"/>
            <a:ext cx="761562" cy="797652"/>
          </a:xfrm>
          <a:prstGeom prst="rect">
            <a:avLst/>
          </a:prstGeom>
          <a:noFill/>
        </p:spPr>
      </p:pic>
      <p:sp>
        <p:nvSpPr>
          <p:cNvPr id="15" name="Elipse 14">
            <a:extLst>
              <a:ext uri="{FF2B5EF4-FFF2-40B4-BE49-F238E27FC236}">
                <a16:creationId xmlns:a16="http://schemas.microsoft.com/office/drawing/2014/main" xmlns="" id="{F0F23B05-7D50-402C-9BDD-9585D90DA948}"/>
              </a:ext>
            </a:extLst>
          </p:cNvPr>
          <p:cNvSpPr/>
          <p:nvPr/>
        </p:nvSpPr>
        <p:spPr>
          <a:xfrm>
            <a:off x="547380" y="3918274"/>
            <a:ext cx="2503055" cy="2237344"/>
          </a:xfrm>
          <a:prstGeom prst="ellipse">
            <a:avLst/>
          </a:prstGeom>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17" name="Rectángulo 16">
            <a:extLst>
              <a:ext uri="{FF2B5EF4-FFF2-40B4-BE49-F238E27FC236}">
                <a16:creationId xmlns:a16="http://schemas.microsoft.com/office/drawing/2014/main" xmlns="" id="{71A350D1-7AD6-4B75-AD0A-BD8D9B961774}"/>
              </a:ext>
            </a:extLst>
          </p:cNvPr>
          <p:cNvSpPr/>
          <p:nvPr/>
        </p:nvSpPr>
        <p:spPr>
          <a:xfrm>
            <a:off x="3349870" y="1658428"/>
            <a:ext cx="8294750" cy="45196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dirty="0"/>
          </a:p>
        </p:txBody>
      </p:sp>
      <p:sp>
        <p:nvSpPr>
          <p:cNvPr id="18" name="Rectángulo 17">
            <a:extLst>
              <a:ext uri="{FF2B5EF4-FFF2-40B4-BE49-F238E27FC236}">
                <a16:creationId xmlns:a16="http://schemas.microsoft.com/office/drawing/2014/main" xmlns="" id="{2F1B3C82-23B2-485E-9A13-6F29E76A0B27}"/>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20" name="Imagen 19">
            <a:extLst>
              <a:ext uri="{FF2B5EF4-FFF2-40B4-BE49-F238E27FC236}">
                <a16:creationId xmlns:a16="http://schemas.microsoft.com/office/drawing/2014/main" xmlns="" id="{CC8C50E0-ACF7-4FB5-B481-EBDEABDB3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24" name="Imagen 23">
            <a:extLst>
              <a:ext uri="{FF2B5EF4-FFF2-40B4-BE49-F238E27FC236}">
                <a16:creationId xmlns:a16="http://schemas.microsoft.com/office/drawing/2014/main" xmlns="" id="{D6509266-DF05-429E-BEE8-5CF09F092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443" y="6465055"/>
            <a:ext cx="319114" cy="319114"/>
          </a:xfrm>
          <a:prstGeom prst="rect">
            <a:avLst/>
          </a:prstGeom>
        </p:spPr>
      </p:pic>
      <p:pic>
        <p:nvPicPr>
          <p:cNvPr id="28" name="Imagen 27">
            <a:extLst>
              <a:ext uri="{FF2B5EF4-FFF2-40B4-BE49-F238E27FC236}">
                <a16:creationId xmlns:a16="http://schemas.microsoft.com/office/drawing/2014/main" xmlns="" id="{7ED174B9-26A7-4B87-B757-BECBD11F7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7162" y="6465055"/>
            <a:ext cx="411250" cy="319114"/>
          </a:xfrm>
          <a:prstGeom prst="rect">
            <a:avLst/>
          </a:prstGeom>
        </p:spPr>
      </p:pic>
      <p:sp>
        <p:nvSpPr>
          <p:cNvPr id="42" name="Rombo 41">
            <a:hlinkClick r:id="rId6"/>
            <a:extLst>
              <a:ext uri="{FF2B5EF4-FFF2-40B4-BE49-F238E27FC236}">
                <a16:creationId xmlns:a16="http://schemas.microsoft.com/office/drawing/2014/main" xmlns="" id="{EAAA5F12-C5E6-5D5D-2DDB-D7C801EE9150}"/>
              </a:ext>
            </a:extLst>
          </p:cNvPr>
          <p:cNvSpPr/>
          <p:nvPr/>
        </p:nvSpPr>
        <p:spPr>
          <a:xfrm>
            <a:off x="5936443" y="1757860"/>
            <a:ext cx="2694983" cy="1849634"/>
          </a:xfrm>
          <a:prstGeom prst="diamond">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a:t>Hotel Aeropuerto </a:t>
            </a:r>
            <a:endParaRPr lang="es-CO" dirty="0"/>
          </a:p>
        </p:txBody>
      </p:sp>
      <p:sp>
        <p:nvSpPr>
          <p:cNvPr id="43" name="Rombo 42">
            <a:hlinkClick r:id="rId7"/>
            <a:extLst>
              <a:ext uri="{FF2B5EF4-FFF2-40B4-BE49-F238E27FC236}">
                <a16:creationId xmlns:a16="http://schemas.microsoft.com/office/drawing/2014/main" xmlns="" id="{070A5C7F-D538-2CCA-E5E0-AF8F8BB339E6}"/>
              </a:ext>
            </a:extLst>
          </p:cNvPr>
          <p:cNvSpPr/>
          <p:nvPr/>
        </p:nvSpPr>
        <p:spPr>
          <a:xfrm>
            <a:off x="8928412" y="4120463"/>
            <a:ext cx="2375870" cy="1849634"/>
          </a:xfrm>
          <a:prstGeom prst="diamon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Hotel Quinto Nivel </a:t>
            </a:r>
            <a:endParaRPr lang="es-CO" dirty="0"/>
          </a:p>
        </p:txBody>
      </p:sp>
      <p:sp>
        <p:nvSpPr>
          <p:cNvPr id="45" name="Rombo 44">
            <a:hlinkClick r:id="rId8"/>
            <a:extLst>
              <a:ext uri="{FF2B5EF4-FFF2-40B4-BE49-F238E27FC236}">
                <a16:creationId xmlns:a16="http://schemas.microsoft.com/office/drawing/2014/main" xmlns="" id="{2E3CFD12-A633-5FEE-AE84-141BA0161C20}"/>
              </a:ext>
            </a:extLst>
          </p:cNvPr>
          <p:cNvSpPr/>
          <p:nvPr/>
        </p:nvSpPr>
        <p:spPr>
          <a:xfrm>
            <a:off x="3812508" y="4047441"/>
            <a:ext cx="2375870" cy="1849634"/>
          </a:xfrm>
          <a:prstGeom prst="diamon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Hotel Puerta de Orión </a:t>
            </a:r>
          </a:p>
          <a:p>
            <a:pPr algn="ctr"/>
            <a:endParaRPr lang="es-CO" dirty="0"/>
          </a:p>
        </p:txBody>
      </p:sp>
      <p:pic>
        <p:nvPicPr>
          <p:cNvPr id="2" name="Imagen 1">
            <a:extLst>
              <a:ext uri="{FF2B5EF4-FFF2-40B4-BE49-F238E27FC236}">
                <a16:creationId xmlns:a16="http://schemas.microsoft.com/office/drawing/2014/main" xmlns="" id="{F283AD93-0B99-70F0-95C6-57EA78EFBB8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9521" y="-30032"/>
            <a:ext cx="1464828" cy="1464828"/>
          </a:xfrm>
          <a:prstGeom prst="rect">
            <a:avLst/>
          </a:prstGeom>
        </p:spPr>
      </p:pic>
      <p:sp>
        <p:nvSpPr>
          <p:cNvPr id="21" name="CuadroTexto 20">
            <a:hlinkClick r:id="rId10" action="ppaction://hlinksldjump"/>
            <a:extLst>
              <a:ext uri="{FF2B5EF4-FFF2-40B4-BE49-F238E27FC236}">
                <a16:creationId xmlns:a16="http://schemas.microsoft.com/office/drawing/2014/main" xmlns="" id="{78996B72-C791-4272-8E5D-C6D86342D4B8}"/>
              </a:ext>
            </a:extLst>
          </p:cNvPr>
          <p:cNvSpPr txBox="1"/>
          <p:nvPr/>
        </p:nvSpPr>
        <p:spPr>
          <a:xfrm>
            <a:off x="10584638" y="971988"/>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
        <p:nvSpPr>
          <p:cNvPr id="31" name="CuadroTexto 30">
            <a:hlinkClick r:id="rId11" action="ppaction://hlinksldjump"/>
            <a:extLst>
              <a:ext uri="{FF2B5EF4-FFF2-40B4-BE49-F238E27FC236}">
                <a16:creationId xmlns:a16="http://schemas.microsoft.com/office/drawing/2014/main" xmlns="" id="{EE1D3B62-CACA-4BA6-AA26-B3E1686C3FF0}"/>
              </a:ext>
            </a:extLst>
          </p:cNvPr>
          <p:cNvSpPr txBox="1"/>
          <p:nvPr/>
        </p:nvSpPr>
        <p:spPr>
          <a:xfrm>
            <a:off x="4261113" y="587890"/>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32" name="CuadroTexto 31">
            <a:hlinkClick r:id="rId12" action="ppaction://hlinksldjump"/>
            <a:extLst>
              <a:ext uri="{FF2B5EF4-FFF2-40B4-BE49-F238E27FC236}">
                <a16:creationId xmlns:a16="http://schemas.microsoft.com/office/drawing/2014/main" xmlns="" id="{F8A622F0-839F-42D9-901B-354DF0A011C0}"/>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33" name="CuadroTexto 32">
            <a:hlinkClick r:id="rId10" action="ppaction://hlinksldjump"/>
            <a:extLst>
              <a:ext uri="{FF2B5EF4-FFF2-40B4-BE49-F238E27FC236}">
                <a16:creationId xmlns:a16="http://schemas.microsoft.com/office/drawing/2014/main" xmlns="" id="{3550C8E6-0EEE-4137-8B00-A616BEA8BC41}"/>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4" name="CuadroTexto 33">
            <a:hlinkClick r:id="rId13" action="ppaction://hlinksldjump"/>
            <a:extLst>
              <a:ext uri="{FF2B5EF4-FFF2-40B4-BE49-F238E27FC236}">
                <a16:creationId xmlns:a16="http://schemas.microsoft.com/office/drawing/2014/main" xmlns="" id="{D8C97622-DF1E-41AF-A286-25603347BC6B}"/>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sp>
        <p:nvSpPr>
          <p:cNvPr id="35" name="CuadroTexto 34">
            <a:hlinkClick r:id="rId14" action="ppaction://hlinksldjump"/>
            <a:extLst>
              <a:ext uri="{FF2B5EF4-FFF2-40B4-BE49-F238E27FC236}">
                <a16:creationId xmlns:a16="http://schemas.microsoft.com/office/drawing/2014/main" xmlns="" id="{8A196B50-5342-4C55-A3A6-CC8C5EAC9948}"/>
              </a:ext>
            </a:extLst>
          </p:cNvPr>
          <p:cNvSpPr txBox="1"/>
          <p:nvPr/>
        </p:nvSpPr>
        <p:spPr>
          <a:xfrm>
            <a:off x="3283349" y="593675"/>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pic>
        <p:nvPicPr>
          <p:cNvPr id="23" name="Imagen 22">
            <a:hlinkClick r:id="rId15" action="ppaction://hlinksldjump"/>
            <a:extLst>
              <a:ext uri="{FF2B5EF4-FFF2-40B4-BE49-F238E27FC236}">
                <a16:creationId xmlns:a16="http://schemas.microsoft.com/office/drawing/2014/main" xmlns="" id="{19EAFB34-DF0E-44CB-8BDD-3A52258469B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Tree>
    <p:extLst>
      <p:ext uri="{BB962C8B-B14F-4D97-AF65-F5344CB8AC3E}">
        <p14:creationId xmlns:p14="http://schemas.microsoft.com/office/powerpoint/2010/main" val="3044378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8B8CEF67-4F7D-4D34-8AA1-EB65AEAB47CB}"/>
              </a:ext>
            </a:extLst>
          </p:cNvPr>
          <p:cNvSpPr/>
          <p:nvPr/>
        </p:nvSpPr>
        <p:spPr>
          <a:xfrm>
            <a:off x="4449100" y="1893895"/>
            <a:ext cx="7272866" cy="56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solidFill>
                <a:schemeClr val="tx1"/>
              </a:solidFill>
            </a:endParaRPr>
          </a:p>
        </p:txBody>
      </p:sp>
      <p:sp>
        <p:nvSpPr>
          <p:cNvPr id="7" name="Rectángulo 6">
            <a:extLst>
              <a:ext uri="{FF2B5EF4-FFF2-40B4-BE49-F238E27FC236}">
                <a16:creationId xmlns:a16="http://schemas.microsoft.com/office/drawing/2014/main" xmlns="" id="{348FB062-14BF-4414-A8D9-08C534128A64}"/>
              </a:ext>
            </a:extLst>
          </p:cNvPr>
          <p:cNvSpPr/>
          <p:nvPr/>
        </p:nvSpPr>
        <p:spPr>
          <a:xfrm>
            <a:off x="0" y="1"/>
            <a:ext cx="12192001" cy="1422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4" name="Imagen 13">
            <a:extLst>
              <a:ext uri="{FF2B5EF4-FFF2-40B4-BE49-F238E27FC236}">
                <a16:creationId xmlns:a16="http://schemas.microsoft.com/office/drawing/2014/main" xmlns="" id="{D4C30AD3-3A4E-4267-83B5-5B45ED6CCB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12393" y="312375"/>
            <a:ext cx="761562" cy="797652"/>
          </a:xfrm>
          <a:prstGeom prst="rect">
            <a:avLst/>
          </a:prstGeom>
          <a:noFill/>
        </p:spPr>
      </p:pic>
      <p:sp>
        <p:nvSpPr>
          <p:cNvPr id="18" name="Rectángulo 17">
            <a:extLst>
              <a:ext uri="{FF2B5EF4-FFF2-40B4-BE49-F238E27FC236}">
                <a16:creationId xmlns:a16="http://schemas.microsoft.com/office/drawing/2014/main" xmlns="" id="{2F1B3C82-23B2-485E-9A13-6F29E76A0B27}"/>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20" name="Imagen 19">
            <a:extLst>
              <a:ext uri="{FF2B5EF4-FFF2-40B4-BE49-F238E27FC236}">
                <a16:creationId xmlns:a16="http://schemas.microsoft.com/office/drawing/2014/main" xmlns="" id="{CC8C50E0-ACF7-4FB5-B481-EBDEABDB3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24" name="Imagen 23">
            <a:extLst>
              <a:ext uri="{FF2B5EF4-FFF2-40B4-BE49-F238E27FC236}">
                <a16:creationId xmlns:a16="http://schemas.microsoft.com/office/drawing/2014/main" xmlns="" id="{D6509266-DF05-429E-BEE8-5CF09F092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443" y="6465055"/>
            <a:ext cx="319114" cy="319114"/>
          </a:xfrm>
          <a:prstGeom prst="rect">
            <a:avLst/>
          </a:prstGeom>
        </p:spPr>
      </p:pic>
      <p:pic>
        <p:nvPicPr>
          <p:cNvPr id="28" name="Imagen 27">
            <a:extLst>
              <a:ext uri="{FF2B5EF4-FFF2-40B4-BE49-F238E27FC236}">
                <a16:creationId xmlns:a16="http://schemas.microsoft.com/office/drawing/2014/main" xmlns="" id="{7ED174B9-26A7-4B87-B757-BECBD11F7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7162" y="6465055"/>
            <a:ext cx="411250" cy="319114"/>
          </a:xfrm>
          <a:prstGeom prst="rect">
            <a:avLst/>
          </a:prstGeom>
        </p:spPr>
      </p:pic>
      <p:sp>
        <p:nvSpPr>
          <p:cNvPr id="23" name="Rectángulo 22">
            <a:extLst>
              <a:ext uri="{FF2B5EF4-FFF2-40B4-BE49-F238E27FC236}">
                <a16:creationId xmlns:a16="http://schemas.microsoft.com/office/drawing/2014/main" xmlns="" id="{939D6856-7474-498F-A47F-189EE55306EB}"/>
              </a:ext>
            </a:extLst>
          </p:cNvPr>
          <p:cNvSpPr/>
          <p:nvPr/>
        </p:nvSpPr>
        <p:spPr>
          <a:xfrm>
            <a:off x="1226347" y="2867449"/>
            <a:ext cx="3785437" cy="2729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sz="1400" b="0" i="0" dirty="0">
                <a:solidFill>
                  <a:srgbClr val="434343"/>
                </a:solidFill>
                <a:effectLst/>
                <a:latin typeface="Work Sans" panose="020B0604020202020204" pitchFamily="2" charset="0"/>
              </a:rPr>
              <a:t>“Formaciones rocosas en posiciones que desafían la gravedad”, es el testimonio que se recoge después de visitar uno de los atractivos más atrayentes de la capital guaviarense. El visitante  encontrará, además, cavernas enigmáticas, biodiversidad y, en general, un panorama que obliga el respeto, cuidado y admiración por la naturaleza.</a:t>
            </a:r>
            <a:endParaRPr lang="es-CO" sz="1400" dirty="0">
              <a:solidFill>
                <a:schemeClr val="tx1"/>
              </a:solidFill>
            </a:endParaRPr>
          </a:p>
        </p:txBody>
      </p:sp>
      <p:sp>
        <p:nvSpPr>
          <p:cNvPr id="2" name="Rectángulo 1">
            <a:extLst>
              <a:ext uri="{FF2B5EF4-FFF2-40B4-BE49-F238E27FC236}">
                <a16:creationId xmlns:a16="http://schemas.microsoft.com/office/drawing/2014/main" xmlns="" id="{B74BDE4B-94C7-4A5F-9FC4-2275E94B2655}"/>
              </a:ext>
            </a:extLst>
          </p:cNvPr>
          <p:cNvSpPr/>
          <p:nvPr/>
        </p:nvSpPr>
        <p:spPr>
          <a:xfrm>
            <a:off x="336107" y="1599577"/>
            <a:ext cx="5827236" cy="769441"/>
          </a:xfrm>
          <a:prstGeom prst="rect">
            <a:avLst/>
          </a:prstGeom>
          <a:noFill/>
        </p:spPr>
        <p:txBody>
          <a:bodyPr wrap="none" lIns="91440" tIns="45720" rIns="91440" bIns="45720">
            <a:spAutoFit/>
          </a:bodyPr>
          <a:lstStyle/>
          <a:p>
            <a:pPr algn="ctr">
              <a:spcBef>
                <a:spcPts val="3000"/>
              </a:spcBef>
            </a:pPr>
            <a:r>
              <a:rPr lang="es-MX" sz="4400" dirty="0">
                <a:latin typeface="Arial Black" panose="020B0A04020102020204" pitchFamily="34" charset="0"/>
              </a:rPr>
              <a:t>Túneles Naturales</a:t>
            </a:r>
            <a:endParaRPr lang="es-CO" sz="4400" dirty="0">
              <a:latin typeface="Arial Black" panose="020B0A04020102020204" pitchFamily="34" charset="0"/>
            </a:endParaRPr>
          </a:p>
        </p:txBody>
      </p:sp>
      <p:sp>
        <p:nvSpPr>
          <p:cNvPr id="5" name="AutoShape 2" descr="Portafolio turístico SAN JOSÉ DEL GUAVIARE. Vive el sentimiento de la  Naturaleza - PDF Descargar libre">
            <a:extLst>
              <a:ext uri="{FF2B5EF4-FFF2-40B4-BE49-F238E27FC236}">
                <a16:creationId xmlns:a16="http://schemas.microsoft.com/office/drawing/2014/main" xmlns="" id="{3794BB12-D6BD-D786-0D23-AB5A092704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6" name="Imagen 15">
            <a:extLst>
              <a:ext uri="{FF2B5EF4-FFF2-40B4-BE49-F238E27FC236}">
                <a16:creationId xmlns:a16="http://schemas.microsoft.com/office/drawing/2014/main" xmlns="" id="{D748BBB7-5FF6-CAEA-BE35-F3DD1C0CE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1396" y="2279978"/>
            <a:ext cx="5629831" cy="3880799"/>
          </a:xfrm>
          <a:prstGeom prst="rect">
            <a:avLst/>
          </a:prstGeom>
        </p:spPr>
      </p:pic>
      <p:pic>
        <p:nvPicPr>
          <p:cNvPr id="3" name="Imagen 2">
            <a:extLst>
              <a:ext uri="{FF2B5EF4-FFF2-40B4-BE49-F238E27FC236}">
                <a16:creationId xmlns:a16="http://schemas.microsoft.com/office/drawing/2014/main" xmlns="" id="{8C83261F-BD11-A9D5-D851-1E4E16EBB5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107" y="-2291"/>
            <a:ext cx="1464828" cy="1464828"/>
          </a:xfrm>
          <a:prstGeom prst="rect">
            <a:avLst/>
          </a:prstGeom>
        </p:spPr>
      </p:pic>
      <p:sp>
        <p:nvSpPr>
          <p:cNvPr id="31" name="CuadroTexto 30">
            <a:hlinkClick r:id="rId8" action="ppaction://hlinksldjump"/>
            <a:extLst>
              <a:ext uri="{FF2B5EF4-FFF2-40B4-BE49-F238E27FC236}">
                <a16:creationId xmlns:a16="http://schemas.microsoft.com/office/drawing/2014/main" xmlns="" id="{93F8BA7D-2E86-498B-9A7A-9E915CE9B0E2}"/>
              </a:ext>
            </a:extLst>
          </p:cNvPr>
          <p:cNvSpPr txBox="1"/>
          <p:nvPr/>
        </p:nvSpPr>
        <p:spPr>
          <a:xfrm>
            <a:off x="10631432" y="938093"/>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
        <p:nvSpPr>
          <p:cNvPr id="32" name="CuadroTexto 31">
            <a:hlinkClick r:id="rId9" action="ppaction://hlinksldjump"/>
            <a:extLst>
              <a:ext uri="{FF2B5EF4-FFF2-40B4-BE49-F238E27FC236}">
                <a16:creationId xmlns:a16="http://schemas.microsoft.com/office/drawing/2014/main" xmlns="" id="{87797BF3-0563-4D57-A46E-BED7950633F7}"/>
              </a:ext>
            </a:extLst>
          </p:cNvPr>
          <p:cNvSpPr txBox="1"/>
          <p:nvPr/>
        </p:nvSpPr>
        <p:spPr>
          <a:xfrm>
            <a:off x="3283349" y="593675"/>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33" name="CuadroTexto 32">
            <a:hlinkClick r:id="rId10" action="ppaction://hlinksldjump"/>
            <a:extLst>
              <a:ext uri="{FF2B5EF4-FFF2-40B4-BE49-F238E27FC236}">
                <a16:creationId xmlns:a16="http://schemas.microsoft.com/office/drawing/2014/main" xmlns="" id="{C59B693E-0B0E-4061-8EDC-D958CD4D5EBB}"/>
              </a:ext>
            </a:extLst>
          </p:cNvPr>
          <p:cNvSpPr txBox="1"/>
          <p:nvPr/>
        </p:nvSpPr>
        <p:spPr>
          <a:xfrm>
            <a:off x="4261113" y="587890"/>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34" name="CuadroTexto 33">
            <a:hlinkClick r:id="rId11" action="ppaction://hlinksldjump"/>
            <a:extLst>
              <a:ext uri="{FF2B5EF4-FFF2-40B4-BE49-F238E27FC236}">
                <a16:creationId xmlns:a16="http://schemas.microsoft.com/office/drawing/2014/main" xmlns="" id="{E1F6ED2E-E2CD-4CEC-8A5D-FE146ABD25DB}"/>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35" name="CuadroTexto 34">
            <a:hlinkClick r:id="rId8" action="ppaction://hlinksldjump"/>
            <a:extLst>
              <a:ext uri="{FF2B5EF4-FFF2-40B4-BE49-F238E27FC236}">
                <a16:creationId xmlns:a16="http://schemas.microsoft.com/office/drawing/2014/main" xmlns="" id="{E37FD6B5-2E8B-4E18-AD9F-34A5C7968DB1}"/>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6" name="CuadroTexto 35">
            <a:hlinkClick r:id="rId12" action="ppaction://hlinksldjump"/>
            <a:extLst>
              <a:ext uri="{FF2B5EF4-FFF2-40B4-BE49-F238E27FC236}">
                <a16:creationId xmlns:a16="http://schemas.microsoft.com/office/drawing/2014/main" xmlns="" id="{640F9962-BA90-42C8-8E5B-928AE0C54717}"/>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21" name="Imagen 20">
            <a:hlinkClick r:id="rId13" action="ppaction://hlinksldjump"/>
            <a:extLst>
              <a:ext uri="{FF2B5EF4-FFF2-40B4-BE49-F238E27FC236}">
                <a16:creationId xmlns:a16="http://schemas.microsoft.com/office/drawing/2014/main" xmlns="" id="{B0E7C193-2EE6-49CC-AC8B-6103E90333F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Tree>
    <p:extLst>
      <p:ext uri="{BB962C8B-B14F-4D97-AF65-F5344CB8AC3E}">
        <p14:creationId xmlns:p14="http://schemas.microsoft.com/office/powerpoint/2010/main" val="218348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8B8CEF67-4F7D-4D34-8AA1-EB65AEAB47CB}"/>
              </a:ext>
            </a:extLst>
          </p:cNvPr>
          <p:cNvSpPr/>
          <p:nvPr/>
        </p:nvSpPr>
        <p:spPr>
          <a:xfrm>
            <a:off x="4449100" y="1893895"/>
            <a:ext cx="7272866" cy="56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solidFill>
                <a:schemeClr val="tx1"/>
              </a:solidFill>
            </a:endParaRPr>
          </a:p>
        </p:txBody>
      </p:sp>
      <p:sp>
        <p:nvSpPr>
          <p:cNvPr id="7" name="Rectángulo 6">
            <a:extLst>
              <a:ext uri="{FF2B5EF4-FFF2-40B4-BE49-F238E27FC236}">
                <a16:creationId xmlns:a16="http://schemas.microsoft.com/office/drawing/2014/main" xmlns="" id="{348FB062-14BF-4414-A8D9-08C534128A64}"/>
              </a:ext>
            </a:extLst>
          </p:cNvPr>
          <p:cNvSpPr/>
          <p:nvPr/>
        </p:nvSpPr>
        <p:spPr>
          <a:xfrm>
            <a:off x="0" y="1"/>
            <a:ext cx="12192001" cy="1422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4" name="Imagen 13">
            <a:extLst>
              <a:ext uri="{FF2B5EF4-FFF2-40B4-BE49-F238E27FC236}">
                <a16:creationId xmlns:a16="http://schemas.microsoft.com/office/drawing/2014/main" xmlns="" id="{D4C30AD3-3A4E-4267-83B5-5B45ED6CCB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12393" y="312375"/>
            <a:ext cx="761562" cy="797652"/>
          </a:xfrm>
          <a:prstGeom prst="rect">
            <a:avLst/>
          </a:prstGeom>
          <a:noFill/>
        </p:spPr>
      </p:pic>
      <p:sp>
        <p:nvSpPr>
          <p:cNvPr id="18" name="Rectángulo 17">
            <a:extLst>
              <a:ext uri="{FF2B5EF4-FFF2-40B4-BE49-F238E27FC236}">
                <a16:creationId xmlns:a16="http://schemas.microsoft.com/office/drawing/2014/main" xmlns="" id="{2F1B3C82-23B2-485E-9A13-6F29E76A0B27}"/>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20" name="Imagen 19">
            <a:extLst>
              <a:ext uri="{FF2B5EF4-FFF2-40B4-BE49-F238E27FC236}">
                <a16:creationId xmlns:a16="http://schemas.microsoft.com/office/drawing/2014/main" xmlns="" id="{CC8C50E0-ACF7-4FB5-B481-EBDEABDB3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24" name="Imagen 23">
            <a:extLst>
              <a:ext uri="{FF2B5EF4-FFF2-40B4-BE49-F238E27FC236}">
                <a16:creationId xmlns:a16="http://schemas.microsoft.com/office/drawing/2014/main" xmlns="" id="{D6509266-DF05-429E-BEE8-5CF09F092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443" y="6465055"/>
            <a:ext cx="319114" cy="319114"/>
          </a:xfrm>
          <a:prstGeom prst="rect">
            <a:avLst/>
          </a:prstGeom>
        </p:spPr>
      </p:pic>
      <p:pic>
        <p:nvPicPr>
          <p:cNvPr id="28" name="Imagen 27">
            <a:extLst>
              <a:ext uri="{FF2B5EF4-FFF2-40B4-BE49-F238E27FC236}">
                <a16:creationId xmlns:a16="http://schemas.microsoft.com/office/drawing/2014/main" xmlns="" id="{7ED174B9-26A7-4B87-B757-BECBD11F7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7162" y="6465055"/>
            <a:ext cx="411250" cy="319114"/>
          </a:xfrm>
          <a:prstGeom prst="rect">
            <a:avLst/>
          </a:prstGeom>
        </p:spPr>
      </p:pic>
      <p:sp>
        <p:nvSpPr>
          <p:cNvPr id="23" name="Rectángulo 22">
            <a:extLst>
              <a:ext uri="{FF2B5EF4-FFF2-40B4-BE49-F238E27FC236}">
                <a16:creationId xmlns:a16="http://schemas.microsoft.com/office/drawing/2014/main" xmlns="" id="{939D6856-7474-498F-A47F-189EE55306EB}"/>
              </a:ext>
            </a:extLst>
          </p:cNvPr>
          <p:cNvSpPr/>
          <p:nvPr/>
        </p:nvSpPr>
        <p:spPr>
          <a:xfrm>
            <a:off x="1076903" y="2715054"/>
            <a:ext cx="3785437" cy="2729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b="0" i="0" dirty="0">
                <a:solidFill>
                  <a:srgbClr val="202124"/>
                </a:solidFill>
                <a:effectLst/>
                <a:latin typeface="Google Sans"/>
              </a:rPr>
              <a:t>25 de marzo de 2021. Escondido en la selva colombiana, se encuentra el arte rupestre más inaccesible del mundo. </a:t>
            </a:r>
            <a:r>
              <a:rPr lang="es-MX" b="0" i="0" dirty="0">
                <a:solidFill>
                  <a:srgbClr val="040C28"/>
                </a:solidFill>
                <a:effectLst/>
                <a:latin typeface="Google Sans"/>
              </a:rPr>
              <a:t>En la Serranía de La Lindosa, departamento de Guaviare, en el extremo norte de la Amazonía colombiana, se hallan pinturas rupestres hechas en Sudamérica hace alrededor de 8.000 - 12.000 años</a:t>
            </a:r>
            <a:r>
              <a:rPr lang="es-MX" b="0" i="0" dirty="0">
                <a:solidFill>
                  <a:srgbClr val="202124"/>
                </a:solidFill>
                <a:effectLst/>
                <a:latin typeface="Google Sans"/>
              </a:rPr>
              <a:t>.</a:t>
            </a:r>
            <a:endParaRPr lang="es-CO" dirty="0">
              <a:solidFill>
                <a:schemeClr val="tx1"/>
              </a:solidFill>
            </a:endParaRPr>
          </a:p>
        </p:txBody>
      </p:sp>
      <p:sp>
        <p:nvSpPr>
          <p:cNvPr id="2" name="Rectángulo 1">
            <a:extLst>
              <a:ext uri="{FF2B5EF4-FFF2-40B4-BE49-F238E27FC236}">
                <a16:creationId xmlns:a16="http://schemas.microsoft.com/office/drawing/2014/main" xmlns="" id="{B74BDE4B-94C7-4A5F-9FC4-2275E94B2655}"/>
              </a:ext>
            </a:extLst>
          </p:cNvPr>
          <p:cNvSpPr/>
          <p:nvPr/>
        </p:nvSpPr>
        <p:spPr>
          <a:xfrm>
            <a:off x="206519" y="1599577"/>
            <a:ext cx="6086411" cy="769441"/>
          </a:xfrm>
          <a:prstGeom prst="rect">
            <a:avLst/>
          </a:prstGeom>
          <a:noFill/>
        </p:spPr>
        <p:txBody>
          <a:bodyPr wrap="none" lIns="91440" tIns="45720" rIns="91440" bIns="45720">
            <a:spAutoFit/>
          </a:bodyPr>
          <a:lstStyle/>
          <a:p>
            <a:pPr algn="ctr"/>
            <a:r>
              <a:rPr lang="es-MX" sz="4400" dirty="0">
                <a:latin typeface="Arial Black" panose="020B0A04020102020204" pitchFamily="34" charset="0"/>
              </a:rPr>
              <a:t>Pinturas Rupestres</a:t>
            </a:r>
          </a:p>
        </p:txBody>
      </p:sp>
      <p:sp>
        <p:nvSpPr>
          <p:cNvPr id="5" name="AutoShape 2" descr="Portafolio turístico SAN JOSÉ DEL GUAVIARE. Vive el sentimiento de la  Naturaleza - PDF Descargar libre">
            <a:extLst>
              <a:ext uri="{FF2B5EF4-FFF2-40B4-BE49-F238E27FC236}">
                <a16:creationId xmlns:a16="http://schemas.microsoft.com/office/drawing/2014/main" xmlns="" id="{3794BB12-D6BD-D786-0D23-AB5A092704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AutoShape 2" descr="Colombia: polémico descubrimiento de arte rupestre de la Edad de Hielo">
            <a:extLst>
              <a:ext uri="{FF2B5EF4-FFF2-40B4-BE49-F238E27FC236}">
                <a16:creationId xmlns:a16="http://schemas.microsoft.com/office/drawing/2014/main" xmlns="" id="{6D00BBEF-C089-4661-6729-2169E5C1AAA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xmlns="" id="{182B411F-38A9-ED13-BDDA-AA6D0AB68A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00" y="2018603"/>
            <a:ext cx="5356776" cy="3894536"/>
          </a:xfrm>
          <a:prstGeom prst="rect">
            <a:avLst/>
          </a:prstGeom>
        </p:spPr>
      </p:pic>
      <p:pic>
        <p:nvPicPr>
          <p:cNvPr id="4" name="Imagen 3">
            <a:extLst>
              <a:ext uri="{FF2B5EF4-FFF2-40B4-BE49-F238E27FC236}">
                <a16:creationId xmlns:a16="http://schemas.microsoft.com/office/drawing/2014/main" xmlns="" id="{364FAE22-7018-2FE8-5F5A-D1AAD4875F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929" y="0"/>
            <a:ext cx="1464828" cy="1464828"/>
          </a:xfrm>
          <a:prstGeom prst="rect">
            <a:avLst/>
          </a:prstGeom>
        </p:spPr>
      </p:pic>
      <p:sp>
        <p:nvSpPr>
          <p:cNvPr id="30" name="CuadroTexto 29">
            <a:hlinkClick r:id="rId8" action="ppaction://hlinksldjump"/>
            <a:extLst>
              <a:ext uri="{FF2B5EF4-FFF2-40B4-BE49-F238E27FC236}">
                <a16:creationId xmlns:a16="http://schemas.microsoft.com/office/drawing/2014/main" xmlns="" id="{5D2FBDE6-8883-451A-AF4A-723641660F76}"/>
              </a:ext>
            </a:extLst>
          </p:cNvPr>
          <p:cNvSpPr txBox="1"/>
          <p:nvPr/>
        </p:nvSpPr>
        <p:spPr>
          <a:xfrm>
            <a:off x="10631787" y="928417"/>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
        <p:nvSpPr>
          <p:cNvPr id="31" name="CuadroTexto 30">
            <a:hlinkClick r:id="rId9" action="ppaction://hlinksldjump"/>
            <a:extLst>
              <a:ext uri="{FF2B5EF4-FFF2-40B4-BE49-F238E27FC236}">
                <a16:creationId xmlns:a16="http://schemas.microsoft.com/office/drawing/2014/main" xmlns="" id="{20CE382A-31F8-42BC-A86E-8ECD9C4D466E}"/>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sp>
        <p:nvSpPr>
          <p:cNvPr id="33" name="CuadroTexto 32">
            <a:hlinkClick r:id="rId10" action="ppaction://hlinksldjump"/>
            <a:extLst>
              <a:ext uri="{FF2B5EF4-FFF2-40B4-BE49-F238E27FC236}">
                <a16:creationId xmlns:a16="http://schemas.microsoft.com/office/drawing/2014/main" xmlns="" id="{3DA0562A-EE8F-4FB9-8FF9-C962AE2E5570}"/>
              </a:ext>
            </a:extLst>
          </p:cNvPr>
          <p:cNvSpPr txBox="1"/>
          <p:nvPr/>
        </p:nvSpPr>
        <p:spPr>
          <a:xfrm>
            <a:off x="3283349" y="593675"/>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34" name="CuadroTexto 33">
            <a:hlinkClick r:id="rId11" action="ppaction://hlinksldjump"/>
            <a:extLst>
              <a:ext uri="{FF2B5EF4-FFF2-40B4-BE49-F238E27FC236}">
                <a16:creationId xmlns:a16="http://schemas.microsoft.com/office/drawing/2014/main" xmlns="" id="{A88B8C87-B8A6-43AE-9182-6F5EBD7A0025}"/>
              </a:ext>
            </a:extLst>
          </p:cNvPr>
          <p:cNvSpPr txBox="1"/>
          <p:nvPr/>
        </p:nvSpPr>
        <p:spPr>
          <a:xfrm>
            <a:off x="4261113" y="587890"/>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35" name="CuadroTexto 34">
            <a:hlinkClick r:id="rId12" action="ppaction://hlinksldjump"/>
            <a:extLst>
              <a:ext uri="{FF2B5EF4-FFF2-40B4-BE49-F238E27FC236}">
                <a16:creationId xmlns:a16="http://schemas.microsoft.com/office/drawing/2014/main" xmlns="" id="{0DE5B3AB-F935-4D7F-9341-273CBAA57844}"/>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36" name="CuadroTexto 35">
            <a:hlinkClick r:id="rId8" action="ppaction://hlinksldjump"/>
            <a:extLst>
              <a:ext uri="{FF2B5EF4-FFF2-40B4-BE49-F238E27FC236}">
                <a16:creationId xmlns:a16="http://schemas.microsoft.com/office/drawing/2014/main" xmlns="" id="{20F47FA3-D14C-4AD2-B502-B3030EC431D2}"/>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pic>
        <p:nvPicPr>
          <p:cNvPr id="22" name="Imagen 21">
            <a:hlinkClick r:id="rId13" action="ppaction://hlinksldjump"/>
            <a:extLst>
              <a:ext uri="{FF2B5EF4-FFF2-40B4-BE49-F238E27FC236}">
                <a16:creationId xmlns:a16="http://schemas.microsoft.com/office/drawing/2014/main" xmlns="" id="{7DE93EED-26D9-45A7-B5A2-AF04B2A319B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Tree>
    <p:extLst>
      <p:ext uri="{BB962C8B-B14F-4D97-AF65-F5344CB8AC3E}">
        <p14:creationId xmlns:p14="http://schemas.microsoft.com/office/powerpoint/2010/main" val="2517451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8B8CEF67-4F7D-4D34-8AA1-EB65AEAB47CB}"/>
              </a:ext>
            </a:extLst>
          </p:cNvPr>
          <p:cNvSpPr/>
          <p:nvPr/>
        </p:nvSpPr>
        <p:spPr>
          <a:xfrm>
            <a:off x="4449100" y="1893895"/>
            <a:ext cx="7272866" cy="56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solidFill>
                <a:schemeClr val="tx1"/>
              </a:solidFill>
            </a:endParaRPr>
          </a:p>
        </p:txBody>
      </p:sp>
      <p:sp>
        <p:nvSpPr>
          <p:cNvPr id="7" name="Rectángulo 6">
            <a:extLst>
              <a:ext uri="{FF2B5EF4-FFF2-40B4-BE49-F238E27FC236}">
                <a16:creationId xmlns:a16="http://schemas.microsoft.com/office/drawing/2014/main" xmlns="" id="{348FB062-14BF-4414-A8D9-08C534128A64}"/>
              </a:ext>
            </a:extLst>
          </p:cNvPr>
          <p:cNvSpPr/>
          <p:nvPr/>
        </p:nvSpPr>
        <p:spPr>
          <a:xfrm>
            <a:off x="3927" y="7400"/>
            <a:ext cx="12192001" cy="1422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4" name="Imagen 13">
            <a:extLst>
              <a:ext uri="{FF2B5EF4-FFF2-40B4-BE49-F238E27FC236}">
                <a16:creationId xmlns:a16="http://schemas.microsoft.com/office/drawing/2014/main" xmlns="" id="{D4C30AD3-3A4E-4267-83B5-5B45ED6CCB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12393" y="312375"/>
            <a:ext cx="761562" cy="797652"/>
          </a:xfrm>
          <a:prstGeom prst="rect">
            <a:avLst/>
          </a:prstGeom>
          <a:noFill/>
        </p:spPr>
      </p:pic>
      <p:sp>
        <p:nvSpPr>
          <p:cNvPr id="18" name="Rectángulo 17">
            <a:extLst>
              <a:ext uri="{FF2B5EF4-FFF2-40B4-BE49-F238E27FC236}">
                <a16:creationId xmlns:a16="http://schemas.microsoft.com/office/drawing/2014/main" xmlns="" id="{2F1B3C82-23B2-485E-9A13-6F29E76A0B27}"/>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20" name="Imagen 19">
            <a:extLst>
              <a:ext uri="{FF2B5EF4-FFF2-40B4-BE49-F238E27FC236}">
                <a16:creationId xmlns:a16="http://schemas.microsoft.com/office/drawing/2014/main" xmlns="" id="{CC8C50E0-ACF7-4FB5-B481-EBDEABDB3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24" name="Imagen 23">
            <a:extLst>
              <a:ext uri="{FF2B5EF4-FFF2-40B4-BE49-F238E27FC236}">
                <a16:creationId xmlns:a16="http://schemas.microsoft.com/office/drawing/2014/main" xmlns="" id="{D6509266-DF05-429E-BEE8-5CF09F092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443" y="6465055"/>
            <a:ext cx="319114" cy="319114"/>
          </a:xfrm>
          <a:prstGeom prst="rect">
            <a:avLst/>
          </a:prstGeom>
        </p:spPr>
      </p:pic>
      <p:pic>
        <p:nvPicPr>
          <p:cNvPr id="28" name="Imagen 27">
            <a:extLst>
              <a:ext uri="{FF2B5EF4-FFF2-40B4-BE49-F238E27FC236}">
                <a16:creationId xmlns:a16="http://schemas.microsoft.com/office/drawing/2014/main" xmlns="" id="{7ED174B9-26A7-4B87-B757-BECBD11F7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7162" y="6465055"/>
            <a:ext cx="411250" cy="319114"/>
          </a:xfrm>
          <a:prstGeom prst="rect">
            <a:avLst/>
          </a:prstGeom>
        </p:spPr>
      </p:pic>
      <p:sp>
        <p:nvSpPr>
          <p:cNvPr id="23" name="Rectángulo 22">
            <a:extLst>
              <a:ext uri="{FF2B5EF4-FFF2-40B4-BE49-F238E27FC236}">
                <a16:creationId xmlns:a16="http://schemas.microsoft.com/office/drawing/2014/main" xmlns="" id="{939D6856-7474-498F-A47F-189EE55306EB}"/>
              </a:ext>
            </a:extLst>
          </p:cNvPr>
          <p:cNvSpPr/>
          <p:nvPr/>
        </p:nvSpPr>
        <p:spPr>
          <a:xfrm>
            <a:off x="1070707" y="2869692"/>
            <a:ext cx="4056571" cy="25559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b="0" i="0" dirty="0">
                <a:solidFill>
                  <a:srgbClr val="202124"/>
                </a:solidFill>
                <a:effectLst/>
                <a:latin typeface="arial" panose="020B0604020202020204" pitchFamily="34" charset="0"/>
              </a:rPr>
              <a:t>A más o menos 80 kilómetros de San José de Guaviare, se encuentra la Laguna Damas de Nare, un lugar donde habitan </a:t>
            </a:r>
            <a:r>
              <a:rPr lang="es-MX" b="0" i="0" dirty="0" smtClean="0">
                <a:solidFill>
                  <a:srgbClr val="202124"/>
                </a:solidFill>
                <a:effectLst/>
                <a:latin typeface="arial" panose="020B0604020202020204" pitchFamily="34" charset="0"/>
              </a:rPr>
              <a:t>los delfines </a:t>
            </a:r>
            <a:r>
              <a:rPr lang="es-MX" b="0" i="0" dirty="0">
                <a:solidFill>
                  <a:srgbClr val="202124"/>
                </a:solidFill>
                <a:effectLst/>
                <a:latin typeface="arial" panose="020B0604020202020204" pitchFamily="34" charset="0"/>
              </a:rPr>
              <a:t>rosados.</a:t>
            </a:r>
            <a:endParaRPr lang="es-CO" dirty="0">
              <a:solidFill>
                <a:schemeClr val="tx1"/>
              </a:solidFill>
            </a:endParaRPr>
          </a:p>
        </p:txBody>
      </p:sp>
      <p:sp>
        <p:nvSpPr>
          <p:cNvPr id="2" name="Rectángulo 1">
            <a:extLst>
              <a:ext uri="{FF2B5EF4-FFF2-40B4-BE49-F238E27FC236}">
                <a16:creationId xmlns:a16="http://schemas.microsoft.com/office/drawing/2014/main" xmlns="" id="{B74BDE4B-94C7-4A5F-9FC4-2275E94B2655}"/>
              </a:ext>
            </a:extLst>
          </p:cNvPr>
          <p:cNvSpPr/>
          <p:nvPr/>
        </p:nvSpPr>
        <p:spPr>
          <a:xfrm>
            <a:off x="149131" y="1599577"/>
            <a:ext cx="6201185" cy="1323439"/>
          </a:xfrm>
          <a:prstGeom prst="rect">
            <a:avLst/>
          </a:prstGeom>
          <a:noFill/>
        </p:spPr>
        <p:txBody>
          <a:bodyPr wrap="none" lIns="91440" tIns="45720" rIns="91440" bIns="45720">
            <a:spAutoFit/>
          </a:bodyPr>
          <a:lstStyle/>
          <a:p>
            <a:pPr algn="ctr"/>
            <a:r>
              <a:rPr lang="es-MX" sz="3600" dirty="0">
                <a:latin typeface="Arial Black" panose="020B0A04020102020204" pitchFamily="34" charset="0"/>
              </a:rPr>
              <a:t>Laguna Damas del Nare</a:t>
            </a:r>
            <a:endParaRPr lang="es-CO" sz="3600" dirty="0">
              <a:latin typeface="Arial Black" panose="020B0A04020102020204" pitchFamily="34" charset="0"/>
            </a:endParaRPr>
          </a:p>
          <a:p>
            <a:pPr algn="ctr"/>
            <a:endParaRPr lang="es-MX" sz="4400" u="sng" dirty="0">
              <a:latin typeface="Arial Black" panose="020B0A04020102020204" pitchFamily="34" charset="0"/>
            </a:endParaRPr>
          </a:p>
        </p:txBody>
      </p:sp>
      <p:sp>
        <p:nvSpPr>
          <p:cNvPr id="5" name="AutoShape 2" descr="Portafolio turístico SAN JOSÉ DEL GUAVIARE. Vive el sentimiento de la  Naturaleza - PDF Descargar libre">
            <a:extLst>
              <a:ext uri="{FF2B5EF4-FFF2-40B4-BE49-F238E27FC236}">
                <a16:creationId xmlns:a16="http://schemas.microsoft.com/office/drawing/2014/main" xmlns="" id="{3794BB12-D6BD-D786-0D23-AB5A092704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AutoShape 2" descr="Colombia: polémico descubrimiento de arte rupestre de la Edad de Hielo">
            <a:extLst>
              <a:ext uri="{FF2B5EF4-FFF2-40B4-BE49-F238E27FC236}">
                <a16:creationId xmlns:a16="http://schemas.microsoft.com/office/drawing/2014/main" xmlns="" id="{6D00BBEF-C089-4661-6729-2169E5C1AAA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a:extLst>
              <a:ext uri="{FF2B5EF4-FFF2-40B4-BE49-F238E27FC236}">
                <a16:creationId xmlns:a16="http://schemas.microsoft.com/office/drawing/2014/main" xmlns="" id="{14DFE055-504F-6D58-E62D-1C7C7CF557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867" y="-32454"/>
            <a:ext cx="1464828" cy="1464828"/>
          </a:xfrm>
          <a:prstGeom prst="rect">
            <a:avLst/>
          </a:prstGeom>
        </p:spPr>
      </p:pic>
      <p:pic>
        <p:nvPicPr>
          <p:cNvPr id="9" name="Imagen 8">
            <a:extLst>
              <a:ext uri="{FF2B5EF4-FFF2-40B4-BE49-F238E27FC236}">
                <a16:creationId xmlns:a16="http://schemas.microsoft.com/office/drawing/2014/main" xmlns="" id="{AC6F9372-78A9-48D9-A718-3EE48268F9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0800" y="1899103"/>
            <a:ext cx="5447850" cy="4005408"/>
          </a:xfrm>
          <a:prstGeom prst="rect">
            <a:avLst/>
          </a:prstGeom>
        </p:spPr>
      </p:pic>
      <p:sp>
        <p:nvSpPr>
          <p:cNvPr id="34" name="CuadroTexto 33">
            <a:hlinkClick r:id="rId8" action="ppaction://hlinksldjump"/>
            <a:extLst>
              <a:ext uri="{FF2B5EF4-FFF2-40B4-BE49-F238E27FC236}">
                <a16:creationId xmlns:a16="http://schemas.microsoft.com/office/drawing/2014/main" xmlns="" id="{519EEEED-F13D-43BF-A76A-B74D578D5076}"/>
              </a:ext>
            </a:extLst>
          </p:cNvPr>
          <p:cNvSpPr txBox="1"/>
          <p:nvPr/>
        </p:nvSpPr>
        <p:spPr>
          <a:xfrm>
            <a:off x="10656229" y="898505"/>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
        <p:nvSpPr>
          <p:cNvPr id="35" name="CuadroTexto 34">
            <a:hlinkClick r:id="rId9" action="ppaction://hlinksldjump"/>
            <a:extLst>
              <a:ext uri="{FF2B5EF4-FFF2-40B4-BE49-F238E27FC236}">
                <a16:creationId xmlns:a16="http://schemas.microsoft.com/office/drawing/2014/main" xmlns="" id="{1EB88364-FC5A-4051-9668-56E2EBAAC14D}"/>
              </a:ext>
            </a:extLst>
          </p:cNvPr>
          <p:cNvSpPr txBox="1"/>
          <p:nvPr/>
        </p:nvSpPr>
        <p:spPr>
          <a:xfrm>
            <a:off x="3283349" y="593675"/>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36" name="CuadroTexto 35">
            <a:hlinkClick r:id="rId10" action="ppaction://hlinksldjump"/>
            <a:extLst>
              <a:ext uri="{FF2B5EF4-FFF2-40B4-BE49-F238E27FC236}">
                <a16:creationId xmlns:a16="http://schemas.microsoft.com/office/drawing/2014/main" xmlns="" id="{4268D12E-092F-4634-B819-8A6EA4ED1CEA}"/>
              </a:ext>
            </a:extLst>
          </p:cNvPr>
          <p:cNvSpPr txBox="1"/>
          <p:nvPr/>
        </p:nvSpPr>
        <p:spPr>
          <a:xfrm>
            <a:off x="4261113" y="587890"/>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37" name="CuadroTexto 36">
            <a:hlinkClick r:id="rId11" action="ppaction://hlinksldjump"/>
            <a:extLst>
              <a:ext uri="{FF2B5EF4-FFF2-40B4-BE49-F238E27FC236}">
                <a16:creationId xmlns:a16="http://schemas.microsoft.com/office/drawing/2014/main" xmlns="" id="{02ADAEEE-1B5C-44D0-A585-111CCE1145AE}"/>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38" name="CuadroTexto 37">
            <a:hlinkClick r:id="rId8" action="ppaction://hlinksldjump"/>
            <a:extLst>
              <a:ext uri="{FF2B5EF4-FFF2-40B4-BE49-F238E27FC236}">
                <a16:creationId xmlns:a16="http://schemas.microsoft.com/office/drawing/2014/main" xmlns="" id="{06355405-2AF8-45DA-8CA9-2BE2D04DE94C}"/>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9" name="CuadroTexto 38">
            <a:hlinkClick r:id="rId12" action="ppaction://hlinksldjump"/>
            <a:extLst>
              <a:ext uri="{FF2B5EF4-FFF2-40B4-BE49-F238E27FC236}">
                <a16:creationId xmlns:a16="http://schemas.microsoft.com/office/drawing/2014/main" xmlns="" id="{26A7624F-FDAB-4DBC-A298-755D210686F7}"/>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22" name="Imagen 21">
            <a:hlinkClick r:id="rId13" action="ppaction://hlinksldjump"/>
            <a:extLst>
              <a:ext uri="{FF2B5EF4-FFF2-40B4-BE49-F238E27FC236}">
                <a16:creationId xmlns:a16="http://schemas.microsoft.com/office/drawing/2014/main" xmlns="" id="{69E7652A-0C14-4EC2-A7A2-3FB8E3C39A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Tree>
    <p:extLst>
      <p:ext uri="{BB962C8B-B14F-4D97-AF65-F5344CB8AC3E}">
        <p14:creationId xmlns:p14="http://schemas.microsoft.com/office/powerpoint/2010/main" val="2168590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8B8CEF67-4F7D-4D34-8AA1-EB65AEAB47CB}"/>
              </a:ext>
            </a:extLst>
          </p:cNvPr>
          <p:cNvSpPr/>
          <p:nvPr/>
        </p:nvSpPr>
        <p:spPr>
          <a:xfrm>
            <a:off x="4449100" y="1893895"/>
            <a:ext cx="7272866" cy="56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solidFill>
                <a:schemeClr val="tx1"/>
              </a:solidFill>
            </a:endParaRPr>
          </a:p>
        </p:txBody>
      </p:sp>
      <p:sp>
        <p:nvSpPr>
          <p:cNvPr id="7" name="Rectángulo 6">
            <a:extLst>
              <a:ext uri="{FF2B5EF4-FFF2-40B4-BE49-F238E27FC236}">
                <a16:creationId xmlns:a16="http://schemas.microsoft.com/office/drawing/2014/main" xmlns="" id="{348FB062-14BF-4414-A8D9-08C534128A64}"/>
              </a:ext>
            </a:extLst>
          </p:cNvPr>
          <p:cNvSpPr/>
          <p:nvPr/>
        </p:nvSpPr>
        <p:spPr>
          <a:xfrm>
            <a:off x="0" y="1"/>
            <a:ext cx="12192001" cy="1422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4" name="Imagen 13">
            <a:extLst>
              <a:ext uri="{FF2B5EF4-FFF2-40B4-BE49-F238E27FC236}">
                <a16:creationId xmlns:a16="http://schemas.microsoft.com/office/drawing/2014/main" xmlns="" id="{D4C30AD3-3A4E-4267-83B5-5B45ED6CCB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12393" y="312375"/>
            <a:ext cx="761562" cy="797652"/>
          </a:xfrm>
          <a:prstGeom prst="rect">
            <a:avLst/>
          </a:prstGeom>
          <a:noFill/>
        </p:spPr>
      </p:pic>
      <p:sp>
        <p:nvSpPr>
          <p:cNvPr id="18" name="Rectángulo 17">
            <a:extLst>
              <a:ext uri="{FF2B5EF4-FFF2-40B4-BE49-F238E27FC236}">
                <a16:creationId xmlns:a16="http://schemas.microsoft.com/office/drawing/2014/main" xmlns="" id="{2F1B3C82-23B2-485E-9A13-6F29E76A0B27}"/>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20" name="Imagen 19">
            <a:extLst>
              <a:ext uri="{FF2B5EF4-FFF2-40B4-BE49-F238E27FC236}">
                <a16:creationId xmlns:a16="http://schemas.microsoft.com/office/drawing/2014/main" xmlns="" id="{CC8C50E0-ACF7-4FB5-B481-EBDEABDB3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24" name="Imagen 23">
            <a:extLst>
              <a:ext uri="{FF2B5EF4-FFF2-40B4-BE49-F238E27FC236}">
                <a16:creationId xmlns:a16="http://schemas.microsoft.com/office/drawing/2014/main" xmlns="" id="{D6509266-DF05-429E-BEE8-5CF09F092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443" y="6465055"/>
            <a:ext cx="319114" cy="319114"/>
          </a:xfrm>
          <a:prstGeom prst="rect">
            <a:avLst/>
          </a:prstGeom>
        </p:spPr>
      </p:pic>
      <p:pic>
        <p:nvPicPr>
          <p:cNvPr id="28" name="Imagen 27">
            <a:extLst>
              <a:ext uri="{FF2B5EF4-FFF2-40B4-BE49-F238E27FC236}">
                <a16:creationId xmlns:a16="http://schemas.microsoft.com/office/drawing/2014/main" xmlns="" id="{7ED174B9-26A7-4B87-B757-BECBD11F7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7162" y="6465055"/>
            <a:ext cx="411250" cy="319114"/>
          </a:xfrm>
          <a:prstGeom prst="rect">
            <a:avLst/>
          </a:prstGeom>
        </p:spPr>
      </p:pic>
      <p:sp>
        <p:nvSpPr>
          <p:cNvPr id="23" name="Rectángulo 22">
            <a:extLst>
              <a:ext uri="{FF2B5EF4-FFF2-40B4-BE49-F238E27FC236}">
                <a16:creationId xmlns:a16="http://schemas.microsoft.com/office/drawing/2014/main" xmlns="" id="{939D6856-7474-498F-A47F-189EE55306EB}"/>
              </a:ext>
            </a:extLst>
          </p:cNvPr>
          <p:cNvSpPr/>
          <p:nvPr/>
        </p:nvSpPr>
        <p:spPr>
          <a:xfrm>
            <a:off x="974454" y="2882620"/>
            <a:ext cx="4191104" cy="29365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sz="1600" b="0" i="0" dirty="0">
                <a:solidFill>
                  <a:schemeClr val="tx1"/>
                </a:solidFill>
                <a:effectLst/>
                <a:latin typeface="GothamNarrow-Book"/>
              </a:rPr>
              <a:t>La Puerta de Orión es una imponente estructura rocosa de más de 12 metros de alto por 15 metros de ancho en San José del Guaviare. Se denomina la Puerta de Orión, debido a que, según los pobladores locales, desde este lugar se alinea el cinturón de Orión y se puede ver a través de él. La Puerta está rodeada de una amplia extensión de vegetación, que se puede atravesar en un recorrido de alrededor de 40 minutos para contemplar la belleza geológica de uno de los lugares turísticos más impresionantes de la región.</a:t>
            </a:r>
            <a:endParaRPr lang="es-CO" sz="1600" dirty="0">
              <a:solidFill>
                <a:schemeClr val="tx1"/>
              </a:solidFill>
            </a:endParaRPr>
          </a:p>
        </p:txBody>
      </p:sp>
      <p:sp>
        <p:nvSpPr>
          <p:cNvPr id="2" name="Rectángulo 1">
            <a:extLst>
              <a:ext uri="{FF2B5EF4-FFF2-40B4-BE49-F238E27FC236}">
                <a16:creationId xmlns:a16="http://schemas.microsoft.com/office/drawing/2014/main" xmlns="" id="{B74BDE4B-94C7-4A5F-9FC4-2275E94B2655}"/>
              </a:ext>
            </a:extLst>
          </p:cNvPr>
          <p:cNvSpPr/>
          <p:nvPr/>
        </p:nvSpPr>
        <p:spPr>
          <a:xfrm>
            <a:off x="730027" y="1599577"/>
            <a:ext cx="5039393" cy="1446550"/>
          </a:xfrm>
          <a:prstGeom prst="rect">
            <a:avLst/>
          </a:prstGeom>
          <a:noFill/>
        </p:spPr>
        <p:txBody>
          <a:bodyPr wrap="none" lIns="91440" tIns="45720" rIns="91440" bIns="45720">
            <a:spAutoFit/>
          </a:bodyPr>
          <a:lstStyle/>
          <a:p>
            <a:pPr algn="ctr"/>
            <a:r>
              <a:rPr lang="es-MX" sz="4400" dirty="0">
                <a:latin typeface="Arial Black" panose="020B0A04020102020204" pitchFamily="34" charset="0"/>
              </a:rPr>
              <a:t>Puerta de Orión</a:t>
            </a:r>
            <a:endParaRPr lang="es-CO" sz="4400" dirty="0">
              <a:latin typeface="Arial Black" panose="020B0A04020102020204" pitchFamily="34" charset="0"/>
            </a:endParaRPr>
          </a:p>
          <a:p>
            <a:pPr algn="ctr"/>
            <a:endParaRPr lang="es-MX" sz="4400" dirty="0">
              <a:latin typeface="Arial Black" panose="020B0A04020102020204" pitchFamily="34" charset="0"/>
            </a:endParaRPr>
          </a:p>
        </p:txBody>
      </p:sp>
      <p:sp>
        <p:nvSpPr>
          <p:cNvPr id="5" name="AutoShape 2" descr="Portafolio turístico SAN JOSÉ DEL GUAVIARE. Vive el sentimiento de la  Naturaleza - PDF Descargar libre">
            <a:extLst>
              <a:ext uri="{FF2B5EF4-FFF2-40B4-BE49-F238E27FC236}">
                <a16:creationId xmlns:a16="http://schemas.microsoft.com/office/drawing/2014/main" xmlns="" id="{3794BB12-D6BD-D786-0D23-AB5A092704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AutoShape 2" descr="Colombia: polémico descubrimiento de arte rupestre de la Edad de Hielo">
            <a:extLst>
              <a:ext uri="{FF2B5EF4-FFF2-40B4-BE49-F238E27FC236}">
                <a16:creationId xmlns:a16="http://schemas.microsoft.com/office/drawing/2014/main" xmlns="" id="{6D00BBEF-C089-4661-6729-2169E5C1AAA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xmlns="" id="{3644844C-52B1-918D-01D7-A2F5AC8CC6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6443" y="2223805"/>
            <a:ext cx="5785523" cy="4016842"/>
          </a:xfrm>
          <a:prstGeom prst="rect">
            <a:avLst/>
          </a:prstGeom>
        </p:spPr>
      </p:pic>
      <p:pic>
        <p:nvPicPr>
          <p:cNvPr id="4" name="Imagen 3">
            <a:extLst>
              <a:ext uri="{FF2B5EF4-FFF2-40B4-BE49-F238E27FC236}">
                <a16:creationId xmlns:a16="http://schemas.microsoft.com/office/drawing/2014/main" xmlns="" id="{602CB19D-494C-956E-5BBC-EF102A777B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2040" y="0"/>
            <a:ext cx="1464828" cy="1464828"/>
          </a:xfrm>
          <a:prstGeom prst="rect">
            <a:avLst/>
          </a:prstGeom>
        </p:spPr>
      </p:pic>
      <p:sp>
        <p:nvSpPr>
          <p:cNvPr id="31" name="CuadroTexto 30">
            <a:hlinkClick r:id="rId8" action="ppaction://hlinksldjump"/>
            <a:extLst>
              <a:ext uri="{FF2B5EF4-FFF2-40B4-BE49-F238E27FC236}">
                <a16:creationId xmlns:a16="http://schemas.microsoft.com/office/drawing/2014/main" xmlns="" id="{2A8C0F1F-1E6E-4D26-B912-C71795F0E51E}"/>
              </a:ext>
            </a:extLst>
          </p:cNvPr>
          <p:cNvSpPr txBox="1"/>
          <p:nvPr/>
        </p:nvSpPr>
        <p:spPr>
          <a:xfrm>
            <a:off x="10618643" y="955636"/>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
        <p:nvSpPr>
          <p:cNvPr id="32" name="CuadroTexto 31">
            <a:hlinkClick r:id="rId9" action="ppaction://hlinksldjump"/>
            <a:extLst>
              <a:ext uri="{FF2B5EF4-FFF2-40B4-BE49-F238E27FC236}">
                <a16:creationId xmlns:a16="http://schemas.microsoft.com/office/drawing/2014/main" xmlns="" id="{0762DF63-76EC-4944-A269-80BEE0EA8C32}"/>
              </a:ext>
            </a:extLst>
          </p:cNvPr>
          <p:cNvSpPr txBox="1"/>
          <p:nvPr/>
        </p:nvSpPr>
        <p:spPr>
          <a:xfrm>
            <a:off x="3283349" y="593675"/>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33" name="CuadroTexto 32">
            <a:hlinkClick r:id="rId10" action="ppaction://hlinksldjump"/>
            <a:extLst>
              <a:ext uri="{FF2B5EF4-FFF2-40B4-BE49-F238E27FC236}">
                <a16:creationId xmlns:a16="http://schemas.microsoft.com/office/drawing/2014/main" xmlns="" id="{6B6CA1F4-D05D-4D27-A87C-60C21C3C33B4}"/>
              </a:ext>
            </a:extLst>
          </p:cNvPr>
          <p:cNvSpPr txBox="1"/>
          <p:nvPr/>
        </p:nvSpPr>
        <p:spPr>
          <a:xfrm>
            <a:off x="4261113" y="587890"/>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34" name="CuadroTexto 33">
            <a:hlinkClick r:id="rId11" action="ppaction://hlinksldjump"/>
            <a:extLst>
              <a:ext uri="{FF2B5EF4-FFF2-40B4-BE49-F238E27FC236}">
                <a16:creationId xmlns:a16="http://schemas.microsoft.com/office/drawing/2014/main" xmlns="" id="{02F2D867-0C23-44E9-9A61-13F61E099598}"/>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35" name="CuadroTexto 34">
            <a:hlinkClick r:id="rId8" action="ppaction://hlinksldjump"/>
            <a:extLst>
              <a:ext uri="{FF2B5EF4-FFF2-40B4-BE49-F238E27FC236}">
                <a16:creationId xmlns:a16="http://schemas.microsoft.com/office/drawing/2014/main" xmlns="" id="{746EFC96-3E88-4F16-A7F5-DE53F65919F6}"/>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6" name="CuadroTexto 35">
            <a:hlinkClick r:id="rId12" action="ppaction://hlinksldjump"/>
            <a:extLst>
              <a:ext uri="{FF2B5EF4-FFF2-40B4-BE49-F238E27FC236}">
                <a16:creationId xmlns:a16="http://schemas.microsoft.com/office/drawing/2014/main" xmlns="" id="{A7A2C5E8-4F79-4267-9098-F53327DDDA2B}"/>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22" name="Imagen 21">
            <a:hlinkClick r:id="rId13" action="ppaction://hlinksldjump"/>
            <a:extLst>
              <a:ext uri="{FF2B5EF4-FFF2-40B4-BE49-F238E27FC236}">
                <a16:creationId xmlns:a16="http://schemas.microsoft.com/office/drawing/2014/main" xmlns="" id="{C8D77699-7CA2-441E-A2E2-3C0FB10C1C7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Tree>
    <p:extLst>
      <p:ext uri="{BB962C8B-B14F-4D97-AF65-F5344CB8AC3E}">
        <p14:creationId xmlns:p14="http://schemas.microsoft.com/office/powerpoint/2010/main" val="3076560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8B8CEF67-4F7D-4D34-8AA1-EB65AEAB47CB}"/>
              </a:ext>
            </a:extLst>
          </p:cNvPr>
          <p:cNvSpPr/>
          <p:nvPr/>
        </p:nvSpPr>
        <p:spPr>
          <a:xfrm>
            <a:off x="4449100" y="1893895"/>
            <a:ext cx="7272866" cy="56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solidFill>
                <a:schemeClr val="tx1"/>
              </a:solidFill>
            </a:endParaRPr>
          </a:p>
        </p:txBody>
      </p:sp>
      <p:sp>
        <p:nvSpPr>
          <p:cNvPr id="7" name="Rectángulo 6">
            <a:extLst>
              <a:ext uri="{FF2B5EF4-FFF2-40B4-BE49-F238E27FC236}">
                <a16:creationId xmlns:a16="http://schemas.microsoft.com/office/drawing/2014/main" xmlns="" id="{348FB062-14BF-4414-A8D9-08C534128A64}"/>
              </a:ext>
            </a:extLst>
          </p:cNvPr>
          <p:cNvSpPr/>
          <p:nvPr/>
        </p:nvSpPr>
        <p:spPr>
          <a:xfrm>
            <a:off x="0" y="0"/>
            <a:ext cx="12192001" cy="1422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dirty="0">
                <a:solidFill>
                  <a:schemeClr val="bg1"/>
                </a:solidFill>
              </a:rPr>
              <a:t>	</a:t>
            </a:r>
            <a:endParaRPr lang="es-CO" dirty="0">
              <a:solidFill>
                <a:schemeClr val="bg1"/>
              </a:solidFill>
            </a:endParaRPr>
          </a:p>
        </p:txBody>
      </p:sp>
      <p:pic>
        <p:nvPicPr>
          <p:cNvPr id="14" name="Imagen 13">
            <a:extLst>
              <a:ext uri="{FF2B5EF4-FFF2-40B4-BE49-F238E27FC236}">
                <a16:creationId xmlns:a16="http://schemas.microsoft.com/office/drawing/2014/main" xmlns="" id="{D4C30AD3-3A4E-4267-83B5-5B45ED6CCB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12393" y="312375"/>
            <a:ext cx="761562" cy="797652"/>
          </a:xfrm>
          <a:prstGeom prst="rect">
            <a:avLst/>
          </a:prstGeom>
          <a:noFill/>
        </p:spPr>
      </p:pic>
      <p:sp>
        <p:nvSpPr>
          <p:cNvPr id="18" name="Rectángulo 17">
            <a:extLst>
              <a:ext uri="{FF2B5EF4-FFF2-40B4-BE49-F238E27FC236}">
                <a16:creationId xmlns:a16="http://schemas.microsoft.com/office/drawing/2014/main" xmlns="" id="{2F1B3C82-23B2-485E-9A13-6F29E76A0B27}"/>
              </a:ext>
            </a:extLst>
          </p:cNvPr>
          <p:cNvSpPr/>
          <p:nvPr/>
        </p:nvSpPr>
        <p:spPr>
          <a:xfrm>
            <a:off x="0" y="6391225"/>
            <a:ext cx="12192000" cy="46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20" name="Imagen 19">
            <a:extLst>
              <a:ext uri="{FF2B5EF4-FFF2-40B4-BE49-F238E27FC236}">
                <a16:creationId xmlns:a16="http://schemas.microsoft.com/office/drawing/2014/main" xmlns="" id="{CC8C50E0-ACF7-4FB5-B481-EBDEABDB3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3669399" y="6449180"/>
            <a:ext cx="319114" cy="319114"/>
          </a:xfrm>
          <a:prstGeom prst="rect">
            <a:avLst/>
          </a:prstGeom>
        </p:spPr>
      </p:pic>
      <p:pic>
        <p:nvPicPr>
          <p:cNvPr id="24" name="Imagen 23">
            <a:extLst>
              <a:ext uri="{FF2B5EF4-FFF2-40B4-BE49-F238E27FC236}">
                <a16:creationId xmlns:a16="http://schemas.microsoft.com/office/drawing/2014/main" xmlns="" id="{D6509266-DF05-429E-BEE8-5CF09F092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443" y="6465055"/>
            <a:ext cx="319114" cy="319114"/>
          </a:xfrm>
          <a:prstGeom prst="rect">
            <a:avLst/>
          </a:prstGeom>
        </p:spPr>
      </p:pic>
      <p:pic>
        <p:nvPicPr>
          <p:cNvPr id="28" name="Imagen 27">
            <a:extLst>
              <a:ext uri="{FF2B5EF4-FFF2-40B4-BE49-F238E27FC236}">
                <a16:creationId xmlns:a16="http://schemas.microsoft.com/office/drawing/2014/main" xmlns="" id="{7ED174B9-26A7-4B87-B757-BECBD11F7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7162" y="6465055"/>
            <a:ext cx="411250" cy="319114"/>
          </a:xfrm>
          <a:prstGeom prst="rect">
            <a:avLst/>
          </a:prstGeom>
        </p:spPr>
      </p:pic>
      <p:sp>
        <p:nvSpPr>
          <p:cNvPr id="23" name="Rectángulo 22">
            <a:extLst>
              <a:ext uri="{FF2B5EF4-FFF2-40B4-BE49-F238E27FC236}">
                <a16:creationId xmlns:a16="http://schemas.microsoft.com/office/drawing/2014/main" xmlns="" id="{939D6856-7474-498F-A47F-189EE55306EB}"/>
              </a:ext>
            </a:extLst>
          </p:cNvPr>
          <p:cNvSpPr/>
          <p:nvPr/>
        </p:nvSpPr>
        <p:spPr>
          <a:xfrm>
            <a:off x="974454" y="2882620"/>
            <a:ext cx="4191104" cy="29365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b="0" i="0" dirty="0">
                <a:solidFill>
                  <a:srgbClr val="202124"/>
                </a:solidFill>
                <a:effectLst/>
                <a:latin typeface="Google Sans"/>
              </a:rPr>
              <a:t>Los pozos de Guaviare, </a:t>
            </a:r>
            <a:r>
              <a:rPr lang="es-MX" b="0" i="0" dirty="0">
                <a:solidFill>
                  <a:srgbClr val="040C28"/>
                </a:solidFill>
                <a:effectLst/>
                <a:latin typeface="Google Sans"/>
              </a:rPr>
              <a:t>son encantadoras piscinas naturales excavadas en el lecho rocoso de colores amarillo y café</a:t>
            </a:r>
            <a:r>
              <a:rPr lang="es-MX" b="0" i="0" dirty="0">
                <a:solidFill>
                  <a:srgbClr val="202124"/>
                </a:solidFill>
                <a:effectLst/>
                <a:latin typeface="Google Sans"/>
              </a:rPr>
              <a:t>; algunas pozas tienen hasta 8 metros de profundidad; son perfectas para relajarse y tomar un baño refrescante. Además, durante el recorrido se puede apreciar los puentes naturales de piedra.</a:t>
            </a:r>
            <a:endParaRPr lang="es-CO" dirty="0">
              <a:solidFill>
                <a:schemeClr val="tx1"/>
              </a:solidFill>
            </a:endParaRPr>
          </a:p>
        </p:txBody>
      </p:sp>
      <p:sp>
        <p:nvSpPr>
          <p:cNvPr id="2" name="Rectángulo 1">
            <a:extLst>
              <a:ext uri="{FF2B5EF4-FFF2-40B4-BE49-F238E27FC236}">
                <a16:creationId xmlns:a16="http://schemas.microsoft.com/office/drawing/2014/main" xmlns="" id="{B74BDE4B-94C7-4A5F-9FC4-2275E94B2655}"/>
              </a:ext>
            </a:extLst>
          </p:cNvPr>
          <p:cNvSpPr/>
          <p:nvPr/>
        </p:nvSpPr>
        <p:spPr>
          <a:xfrm>
            <a:off x="654750" y="1599577"/>
            <a:ext cx="5189947" cy="1446550"/>
          </a:xfrm>
          <a:prstGeom prst="rect">
            <a:avLst/>
          </a:prstGeom>
          <a:noFill/>
        </p:spPr>
        <p:txBody>
          <a:bodyPr wrap="none" lIns="91440" tIns="45720" rIns="91440" bIns="45720">
            <a:spAutoFit/>
          </a:bodyPr>
          <a:lstStyle/>
          <a:p>
            <a:pPr algn="ctr"/>
            <a:r>
              <a:rPr lang="es-MX" sz="4400" dirty="0">
                <a:latin typeface="Arial Black" panose="020B0A04020102020204" pitchFamily="34" charset="0"/>
              </a:rPr>
              <a:t>Pozos Naturales</a:t>
            </a:r>
            <a:endParaRPr lang="es-CO" sz="4400" dirty="0">
              <a:latin typeface="Arial Black" panose="020B0A04020102020204" pitchFamily="34" charset="0"/>
            </a:endParaRPr>
          </a:p>
          <a:p>
            <a:pPr algn="ctr"/>
            <a:endParaRPr lang="es-MX" sz="4400" dirty="0">
              <a:latin typeface="Arial Black" panose="020B0A04020102020204" pitchFamily="34" charset="0"/>
            </a:endParaRPr>
          </a:p>
        </p:txBody>
      </p:sp>
      <p:sp>
        <p:nvSpPr>
          <p:cNvPr id="5" name="AutoShape 2" descr="Portafolio turístico SAN JOSÉ DEL GUAVIARE. Vive el sentimiento de la  Naturaleza - PDF Descargar libre">
            <a:extLst>
              <a:ext uri="{FF2B5EF4-FFF2-40B4-BE49-F238E27FC236}">
                <a16:creationId xmlns:a16="http://schemas.microsoft.com/office/drawing/2014/main" xmlns="" id="{3794BB12-D6BD-D786-0D23-AB5A092704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AutoShape 2" descr="Colombia: polémico descubrimiento de arte rupestre de la Edad de Hielo">
            <a:extLst>
              <a:ext uri="{FF2B5EF4-FFF2-40B4-BE49-F238E27FC236}">
                <a16:creationId xmlns:a16="http://schemas.microsoft.com/office/drawing/2014/main" xmlns="" id="{6D00BBEF-C089-4661-6729-2169E5C1AAA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9" name="Imagen 8">
            <a:extLst>
              <a:ext uri="{FF2B5EF4-FFF2-40B4-BE49-F238E27FC236}">
                <a16:creationId xmlns:a16="http://schemas.microsoft.com/office/drawing/2014/main" xmlns="" id="{36CF72B3-4E77-97CB-DCC0-E362505AE2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040" y="0"/>
            <a:ext cx="1464828" cy="1464828"/>
          </a:xfrm>
          <a:prstGeom prst="rect">
            <a:avLst/>
          </a:prstGeom>
        </p:spPr>
      </p:pic>
      <p:pic>
        <p:nvPicPr>
          <p:cNvPr id="10" name="Imagen 9">
            <a:extLst>
              <a:ext uri="{FF2B5EF4-FFF2-40B4-BE49-F238E27FC236}">
                <a16:creationId xmlns:a16="http://schemas.microsoft.com/office/drawing/2014/main" xmlns="" id="{841296C2-8414-48CC-94D3-265FF770E3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0" y="2040869"/>
            <a:ext cx="5099227" cy="3977510"/>
          </a:xfrm>
          <a:prstGeom prst="rect">
            <a:avLst/>
          </a:prstGeom>
        </p:spPr>
      </p:pic>
      <p:sp>
        <p:nvSpPr>
          <p:cNvPr id="29" name="CuadroTexto 28">
            <a:hlinkClick r:id="rId8" action="ppaction://hlinksldjump"/>
            <a:extLst>
              <a:ext uri="{FF2B5EF4-FFF2-40B4-BE49-F238E27FC236}">
                <a16:creationId xmlns:a16="http://schemas.microsoft.com/office/drawing/2014/main" xmlns="" id="{C3FA8FF9-8298-4648-9D8F-EE8B0A0158D3}"/>
              </a:ext>
            </a:extLst>
          </p:cNvPr>
          <p:cNvSpPr txBox="1"/>
          <p:nvPr/>
        </p:nvSpPr>
        <p:spPr>
          <a:xfrm>
            <a:off x="10596898" y="920900"/>
            <a:ext cx="1837143" cy="307777"/>
          </a:xfrm>
          <a:prstGeom prst="rect">
            <a:avLst/>
          </a:prstGeom>
          <a:noFill/>
        </p:spPr>
        <p:txBody>
          <a:bodyPr wrap="square" rtlCol="0">
            <a:spAutoFit/>
          </a:bodyPr>
          <a:lstStyle/>
          <a:p>
            <a:r>
              <a:rPr lang="es-MX" sz="1400" dirty="0">
                <a:solidFill>
                  <a:schemeClr val="bg1"/>
                </a:solidFill>
              </a:rPr>
              <a:t>Hola usuario</a:t>
            </a:r>
            <a:endParaRPr lang="es-CO" sz="1400" dirty="0">
              <a:solidFill>
                <a:schemeClr val="bg1"/>
              </a:solidFill>
            </a:endParaRPr>
          </a:p>
        </p:txBody>
      </p:sp>
      <p:sp>
        <p:nvSpPr>
          <p:cNvPr id="30" name="CuadroTexto 29">
            <a:hlinkClick r:id="rId9" action="ppaction://hlinksldjump"/>
            <a:extLst>
              <a:ext uri="{FF2B5EF4-FFF2-40B4-BE49-F238E27FC236}">
                <a16:creationId xmlns:a16="http://schemas.microsoft.com/office/drawing/2014/main" xmlns="" id="{29747837-4067-4482-965C-C2FDAD888716}"/>
              </a:ext>
            </a:extLst>
          </p:cNvPr>
          <p:cNvSpPr txBox="1"/>
          <p:nvPr/>
        </p:nvSpPr>
        <p:spPr>
          <a:xfrm>
            <a:off x="3283349" y="593675"/>
            <a:ext cx="1247493" cy="307777"/>
          </a:xfrm>
          <a:prstGeom prst="rect">
            <a:avLst/>
          </a:prstGeom>
          <a:noFill/>
        </p:spPr>
        <p:txBody>
          <a:bodyPr wrap="square" rtlCol="0">
            <a:spAutoFit/>
          </a:bodyPr>
          <a:lstStyle/>
          <a:p>
            <a:r>
              <a:rPr lang="es-MX" sz="1400" dirty="0">
                <a:solidFill>
                  <a:schemeClr val="bg1"/>
                </a:solidFill>
              </a:rPr>
              <a:t>INICIO</a:t>
            </a:r>
            <a:endParaRPr lang="es-CO" sz="1400" dirty="0">
              <a:solidFill>
                <a:schemeClr val="bg1"/>
              </a:solidFill>
            </a:endParaRPr>
          </a:p>
        </p:txBody>
      </p:sp>
      <p:sp>
        <p:nvSpPr>
          <p:cNvPr id="31" name="CuadroTexto 30">
            <a:hlinkClick r:id="rId10" action="ppaction://hlinksldjump"/>
            <a:extLst>
              <a:ext uri="{FF2B5EF4-FFF2-40B4-BE49-F238E27FC236}">
                <a16:creationId xmlns:a16="http://schemas.microsoft.com/office/drawing/2014/main" xmlns="" id="{E245C49A-4C30-48B8-9D04-FEAC96B06BFE}"/>
              </a:ext>
            </a:extLst>
          </p:cNvPr>
          <p:cNvSpPr txBox="1"/>
          <p:nvPr/>
        </p:nvSpPr>
        <p:spPr>
          <a:xfrm>
            <a:off x="4261113" y="587890"/>
            <a:ext cx="2053053" cy="307777"/>
          </a:xfrm>
          <a:prstGeom prst="rect">
            <a:avLst/>
          </a:prstGeom>
          <a:noFill/>
        </p:spPr>
        <p:txBody>
          <a:bodyPr wrap="square" rtlCol="0">
            <a:spAutoFit/>
          </a:bodyPr>
          <a:lstStyle/>
          <a:p>
            <a:r>
              <a:rPr lang="es-MX" sz="1400" dirty="0">
                <a:solidFill>
                  <a:schemeClr val="bg1"/>
                </a:solidFill>
              </a:rPr>
              <a:t>QUIENES</a:t>
            </a:r>
            <a:r>
              <a:rPr lang="es-MX" sz="1400" dirty="0"/>
              <a:t> </a:t>
            </a:r>
            <a:r>
              <a:rPr lang="es-MX" sz="1400" dirty="0">
                <a:solidFill>
                  <a:schemeClr val="bg1"/>
                </a:solidFill>
              </a:rPr>
              <a:t>SOMOS</a:t>
            </a:r>
            <a:endParaRPr lang="es-CO" sz="1400" dirty="0">
              <a:solidFill>
                <a:schemeClr val="bg1"/>
              </a:solidFill>
            </a:endParaRPr>
          </a:p>
        </p:txBody>
      </p:sp>
      <p:sp>
        <p:nvSpPr>
          <p:cNvPr id="32" name="CuadroTexto 31">
            <a:hlinkClick r:id="rId11" action="ppaction://hlinksldjump"/>
            <a:extLst>
              <a:ext uri="{FF2B5EF4-FFF2-40B4-BE49-F238E27FC236}">
                <a16:creationId xmlns:a16="http://schemas.microsoft.com/office/drawing/2014/main" xmlns="" id="{BB5528E7-AD9E-4C53-A37C-979406D57BCE}"/>
              </a:ext>
            </a:extLst>
          </p:cNvPr>
          <p:cNvSpPr txBox="1"/>
          <p:nvPr/>
        </p:nvSpPr>
        <p:spPr>
          <a:xfrm>
            <a:off x="6220299" y="596203"/>
            <a:ext cx="726358" cy="304893"/>
          </a:xfrm>
          <a:prstGeom prst="rect">
            <a:avLst/>
          </a:prstGeom>
          <a:noFill/>
        </p:spPr>
        <p:txBody>
          <a:bodyPr wrap="square" rtlCol="0">
            <a:spAutoFit/>
          </a:bodyPr>
          <a:lstStyle/>
          <a:p>
            <a:r>
              <a:rPr lang="es-MX" sz="1400" dirty="0">
                <a:solidFill>
                  <a:schemeClr val="bg1"/>
                </a:solidFill>
              </a:rPr>
              <a:t>SITIOS</a:t>
            </a:r>
            <a:endParaRPr lang="es-CO" sz="1400" dirty="0">
              <a:solidFill>
                <a:schemeClr val="bg1"/>
              </a:solidFill>
            </a:endParaRPr>
          </a:p>
        </p:txBody>
      </p:sp>
      <p:sp>
        <p:nvSpPr>
          <p:cNvPr id="33" name="CuadroTexto 32">
            <a:hlinkClick r:id="rId8" action="ppaction://hlinksldjump"/>
            <a:extLst>
              <a:ext uri="{FF2B5EF4-FFF2-40B4-BE49-F238E27FC236}">
                <a16:creationId xmlns:a16="http://schemas.microsoft.com/office/drawing/2014/main" xmlns="" id="{209BDC47-A082-46BF-AE7E-CCBDA130D55E}"/>
              </a:ext>
            </a:extLst>
          </p:cNvPr>
          <p:cNvSpPr txBox="1"/>
          <p:nvPr/>
        </p:nvSpPr>
        <p:spPr>
          <a:xfrm>
            <a:off x="7267429" y="596274"/>
            <a:ext cx="1837143" cy="307777"/>
          </a:xfrm>
          <a:prstGeom prst="rect">
            <a:avLst/>
          </a:prstGeom>
          <a:noFill/>
        </p:spPr>
        <p:txBody>
          <a:bodyPr wrap="square" rtlCol="0">
            <a:spAutoFit/>
          </a:bodyPr>
          <a:lstStyle/>
          <a:p>
            <a:r>
              <a:rPr lang="es-MX" sz="1400" dirty="0">
                <a:solidFill>
                  <a:schemeClr val="bg1"/>
                </a:solidFill>
              </a:rPr>
              <a:t>GASTRONOMÍA</a:t>
            </a:r>
            <a:endParaRPr lang="es-CO" sz="1400" dirty="0">
              <a:solidFill>
                <a:schemeClr val="bg1"/>
              </a:solidFill>
            </a:endParaRPr>
          </a:p>
        </p:txBody>
      </p:sp>
      <p:sp>
        <p:nvSpPr>
          <p:cNvPr id="34" name="CuadroTexto 33">
            <a:hlinkClick r:id="rId12" action="ppaction://hlinksldjump"/>
            <a:extLst>
              <a:ext uri="{FF2B5EF4-FFF2-40B4-BE49-F238E27FC236}">
                <a16:creationId xmlns:a16="http://schemas.microsoft.com/office/drawing/2014/main" xmlns="" id="{1CF986B5-48DC-469C-8D26-DCDCE449BB37}"/>
              </a:ext>
            </a:extLst>
          </p:cNvPr>
          <p:cNvSpPr txBox="1"/>
          <p:nvPr/>
        </p:nvSpPr>
        <p:spPr>
          <a:xfrm>
            <a:off x="8914977" y="618878"/>
            <a:ext cx="1247493" cy="307777"/>
          </a:xfrm>
          <a:prstGeom prst="rect">
            <a:avLst/>
          </a:prstGeom>
          <a:noFill/>
        </p:spPr>
        <p:txBody>
          <a:bodyPr wrap="square" rtlCol="0">
            <a:spAutoFit/>
          </a:bodyPr>
          <a:lstStyle/>
          <a:p>
            <a:r>
              <a:rPr lang="es-MX" sz="1400" dirty="0">
                <a:solidFill>
                  <a:schemeClr val="bg1"/>
                </a:solidFill>
              </a:rPr>
              <a:t>HOTELES</a:t>
            </a:r>
            <a:endParaRPr lang="es-CO" sz="1400" dirty="0">
              <a:solidFill>
                <a:schemeClr val="bg1"/>
              </a:solidFill>
            </a:endParaRPr>
          </a:p>
        </p:txBody>
      </p:sp>
      <p:pic>
        <p:nvPicPr>
          <p:cNvPr id="22" name="Imagen 21">
            <a:hlinkClick r:id="rId13" action="ppaction://hlinksldjump"/>
            <a:extLst>
              <a:ext uri="{FF2B5EF4-FFF2-40B4-BE49-F238E27FC236}">
                <a16:creationId xmlns:a16="http://schemas.microsoft.com/office/drawing/2014/main" xmlns="" id="{1F9DD6DA-DC2D-4A64-9AF9-E81125981CA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33289" y="397651"/>
            <a:ext cx="658792" cy="658792"/>
          </a:xfrm>
          <a:prstGeom prst="rect">
            <a:avLst/>
          </a:prstGeom>
        </p:spPr>
      </p:pic>
    </p:spTree>
    <p:extLst>
      <p:ext uri="{BB962C8B-B14F-4D97-AF65-F5344CB8AC3E}">
        <p14:creationId xmlns:p14="http://schemas.microsoft.com/office/powerpoint/2010/main" val="1033996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1847CAD6-9F2E-9689-D076-5247078EA170}"/>
              </a:ext>
            </a:extLst>
          </p:cNvPr>
          <p:cNvSpPr/>
          <p:nvPr/>
        </p:nvSpPr>
        <p:spPr>
          <a:xfrm>
            <a:off x="0" y="627776"/>
            <a:ext cx="2946124" cy="6858000"/>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
        <p:nvSpPr>
          <p:cNvPr id="5" name="Rectángulo 4">
            <a:extLst>
              <a:ext uri="{FF2B5EF4-FFF2-40B4-BE49-F238E27FC236}">
                <a16:creationId xmlns:a16="http://schemas.microsoft.com/office/drawing/2014/main" xmlns="" id="{2374B538-7B50-7F6D-FBE2-0EADFA40FC27}"/>
              </a:ext>
            </a:extLst>
          </p:cNvPr>
          <p:cNvSpPr/>
          <p:nvPr/>
        </p:nvSpPr>
        <p:spPr>
          <a:xfrm rot="5400000">
            <a:off x="7200092" y="-4253966"/>
            <a:ext cx="737937" cy="9245875"/>
          </a:xfrm>
          <a:prstGeom prst="rect">
            <a:avLst/>
          </a:prstGeom>
          <a:solidFill>
            <a:schemeClr val="bg1">
              <a:lumMod val="95000"/>
            </a:schemeClr>
          </a:solidFill>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vert270" numCol="1" rtlCol="0" anchor="b"/>
          <a:lstStyle/>
          <a:p>
            <a:pPr algn="just"/>
            <a:r>
              <a:rPr lang="es-MX" b="1" dirty="0">
                <a:solidFill>
                  <a:sysClr val="windowText" lastClr="000000"/>
                </a:solidFill>
              </a:rPr>
              <a:t>  															 	Hola usuario</a:t>
            </a:r>
            <a:endParaRPr lang="es-CO" dirty="0"/>
          </a:p>
        </p:txBody>
      </p:sp>
      <p:sp>
        <p:nvSpPr>
          <p:cNvPr id="6" name="Rectángulo 5">
            <a:extLst>
              <a:ext uri="{FF2B5EF4-FFF2-40B4-BE49-F238E27FC236}">
                <a16:creationId xmlns:a16="http://schemas.microsoft.com/office/drawing/2014/main" xmlns="" id="{A4D3A1C6-D6C9-1537-8A22-E3A59364678D}"/>
              </a:ext>
            </a:extLst>
          </p:cNvPr>
          <p:cNvSpPr/>
          <p:nvPr/>
        </p:nvSpPr>
        <p:spPr>
          <a:xfrm>
            <a:off x="2946124" y="737938"/>
            <a:ext cx="9245874" cy="6035395"/>
          </a:xfrm>
          <a:prstGeom prst="rect">
            <a:avLst/>
          </a:prstGeom>
          <a:solidFill>
            <a:schemeClr val="bg1">
              <a:lumMod val="75000"/>
            </a:schemeClr>
          </a:solidFill>
        </p:spPr>
        <p:style>
          <a:lnRef idx="2">
            <a:schemeClr val="accent6"/>
          </a:lnRef>
          <a:fillRef idx="1">
            <a:schemeClr val="lt1"/>
          </a:fillRef>
          <a:effectRef idx="0">
            <a:schemeClr val="accent6"/>
          </a:effectRef>
          <a:fontRef idx="minor">
            <a:schemeClr val="dk1"/>
          </a:fontRef>
        </p:style>
        <p:txBody>
          <a:bodyPr rtlCol="0" anchor="t"/>
          <a:lstStyle/>
          <a:p>
            <a:r>
              <a:rPr lang="es-MX" b="1" dirty="0">
                <a:solidFill>
                  <a:sysClr val="windowText" lastClr="000000"/>
                </a:solidFill>
              </a:rPr>
              <a:t>	</a:t>
            </a:r>
            <a:endParaRPr lang="es-CO" b="1" dirty="0">
              <a:solidFill>
                <a:sysClr val="windowText" lastClr="000000"/>
              </a:solidFill>
            </a:endParaRPr>
          </a:p>
        </p:txBody>
      </p:sp>
      <p:pic>
        <p:nvPicPr>
          <p:cNvPr id="13" name="Imagen 12">
            <a:extLst>
              <a:ext uri="{FF2B5EF4-FFF2-40B4-BE49-F238E27FC236}">
                <a16:creationId xmlns:a16="http://schemas.microsoft.com/office/drawing/2014/main" xmlns="" id="{8E3A01B5-F6D6-6851-B639-3383ACF4F2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057" y="1309593"/>
            <a:ext cx="290334" cy="403469"/>
          </a:xfrm>
          <a:prstGeom prst="rect">
            <a:avLst/>
          </a:prstGeom>
        </p:spPr>
      </p:pic>
      <p:pic>
        <p:nvPicPr>
          <p:cNvPr id="14" name="Imagen 13">
            <a:extLst>
              <a:ext uri="{FF2B5EF4-FFF2-40B4-BE49-F238E27FC236}">
                <a16:creationId xmlns:a16="http://schemas.microsoft.com/office/drawing/2014/main" xmlns="" id="{703BD38E-9CCE-DF9A-328F-B30D02A93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0" y="0"/>
            <a:ext cx="1052945" cy="1052945"/>
          </a:xfrm>
          <a:prstGeom prst="rect">
            <a:avLst/>
          </a:prstGeom>
        </p:spPr>
      </p:pic>
      <p:sp>
        <p:nvSpPr>
          <p:cNvPr id="22" name="CuadroTexto 21">
            <a:extLst>
              <a:ext uri="{FF2B5EF4-FFF2-40B4-BE49-F238E27FC236}">
                <a16:creationId xmlns:a16="http://schemas.microsoft.com/office/drawing/2014/main" xmlns="" id="{F0B6E30D-9C62-102F-2009-10991CFB8CFC}"/>
              </a:ext>
            </a:extLst>
          </p:cNvPr>
          <p:cNvSpPr txBox="1"/>
          <p:nvPr/>
        </p:nvSpPr>
        <p:spPr>
          <a:xfrm>
            <a:off x="609392" y="1309593"/>
            <a:ext cx="1811340" cy="369332"/>
          </a:xfrm>
          <a:prstGeom prst="rect">
            <a:avLst/>
          </a:prstGeom>
          <a:noFill/>
        </p:spPr>
        <p:txBody>
          <a:bodyPr wrap="square" rtlCol="0">
            <a:spAutoFit/>
          </a:bodyPr>
          <a:lstStyle/>
          <a:p>
            <a:r>
              <a:rPr lang="es-MX" dirty="0"/>
              <a:t>Agrega tu sitio</a:t>
            </a:r>
            <a:endParaRPr lang="es-CO" dirty="0"/>
          </a:p>
        </p:txBody>
      </p:sp>
      <p:sp>
        <p:nvSpPr>
          <p:cNvPr id="25" name="Rectángulo 24">
            <a:extLst>
              <a:ext uri="{FF2B5EF4-FFF2-40B4-BE49-F238E27FC236}">
                <a16:creationId xmlns:a16="http://schemas.microsoft.com/office/drawing/2014/main" xmlns="" id="{DDAFF179-8880-CA44-1031-6999E5E0E452}"/>
              </a:ext>
            </a:extLst>
          </p:cNvPr>
          <p:cNvSpPr/>
          <p:nvPr/>
        </p:nvSpPr>
        <p:spPr>
          <a:xfrm>
            <a:off x="82920" y="2033333"/>
            <a:ext cx="2401841" cy="40346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diseño</a:t>
            </a:r>
            <a:endParaRPr lang="es-CO" dirty="0"/>
          </a:p>
        </p:txBody>
      </p:sp>
      <p:sp>
        <p:nvSpPr>
          <p:cNvPr id="26" name="Rectángulo 25">
            <a:extLst>
              <a:ext uri="{FF2B5EF4-FFF2-40B4-BE49-F238E27FC236}">
                <a16:creationId xmlns:a16="http://schemas.microsoft.com/office/drawing/2014/main" xmlns="" id="{98A45406-6B9F-6946-B8F4-AC9D94681A55}"/>
              </a:ext>
            </a:extLst>
          </p:cNvPr>
          <p:cNvSpPr/>
          <p:nvPr/>
        </p:nvSpPr>
        <p:spPr>
          <a:xfrm>
            <a:off x="113138" y="2693450"/>
            <a:ext cx="2401841" cy="40346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imagenes</a:t>
            </a:r>
            <a:endParaRPr lang="es-CO" dirty="0"/>
          </a:p>
        </p:txBody>
      </p:sp>
      <p:sp>
        <p:nvSpPr>
          <p:cNvPr id="27" name="Rectángulo 26">
            <a:extLst>
              <a:ext uri="{FF2B5EF4-FFF2-40B4-BE49-F238E27FC236}">
                <a16:creationId xmlns:a16="http://schemas.microsoft.com/office/drawing/2014/main" xmlns="" id="{AF7B1F80-E309-ECBA-7A38-5356ABB4E1F5}"/>
              </a:ext>
            </a:extLst>
          </p:cNvPr>
          <p:cNvSpPr/>
          <p:nvPr/>
        </p:nvSpPr>
        <p:spPr>
          <a:xfrm>
            <a:off x="113137" y="3410156"/>
            <a:ext cx="2401841" cy="40346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titulo</a:t>
            </a:r>
            <a:endParaRPr lang="es-CO" dirty="0"/>
          </a:p>
        </p:txBody>
      </p:sp>
      <p:pic>
        <p:nvPicPr>
          <p:cNvPr id="58" name="Imagen 57">
            <a:extLst>
              <a:ext uri="{FF2B5EF4-FFF2-40B4-BE49-F238E27FC236}">
                <a16:creationId xmlns:a16="http://schemas.microsoft.com/office/drawing/2014/main" xmlns="" id="{D39710BE-3FF7-4D22-85CF-00518FB9BB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03145" y="315381"/>
            <a:ext cx="312395" cy="312395"/>
          </a:xfrm>
          <a:prstGeom prst="rect">
            <a:avLst/>
          </a:prstGeom>
        </p:spPr>
      </p:pic>
      <p:sp>
        <p:nvSpPr>
          <p:cNvPr id="38" name="Rectángulo 37">
            <a:extLst>
              <a:ext uri="{FF2B5EF4-FFF2-40B4-BE49-F238E27FC236}">
                <a16:creationId xmlns:a16="http://schemas.microsoft.com/office/drawing/2014/main" xmlns="" id="{F00C0122-8DA8-4798-ADC2-E1037FF796FE}"/>
              </a:ext>
            </a:extLst>
          </p:cNvPr>
          <p:cNvSpPr/>
          <p:nvPr/>
        </p:nvSpPr>
        <p:spPr>
          <a:xfrm>
            <a:off x="3010706" y="1301609"/>
            <a:ext cx="4768728" cy="8225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t>ESCRIBE UN TITULO</a:t>
            </a:r>
            <a:endParaRPr lang="es-419" b="1" dirty="0"/>
          </a:p>
        </p:txBody>
      </p:sp>
      <p:sp>
        <p:nvSpPr>
          <p:cNvPr id="59" name="Rectángulo 58">
            <a:extLst>
              <a:ext uri="{FF2B5EF4-FFF2-40B4-BE49-F238E27FC236}">
                <a16:creationId xmlns:a16="http://schemas.microsoft.com/office/drawing/2014/main" xmlns="" id="{9D52D60D-E557-43F6-B7AA-1994C0E3C35E}"/>
              </a:ext>
            </a:extLst>
          </p:cNvPr>
          <p:cNvSpPr/>
          <p:nvPr/>
        </p:nvSpPr>
        <p:spPr>
          <a:xfrm>
            <a:off x="3010706" y="2287866"/>
            <a:ext cx="3531009" cy="299612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t>AÑADE  INFORMCION DE TU SITIO</a:t>
            </a:r>
            <a:endParaRPr lang="es-419" b="1" dirty="0"/>
          </a:p>
        </p:txBody>
      </p:sp>
      <p:sp>
        <p:nvSpPr>
          <p:cNvPr id="60" name="Rectángulo 59">
            <a:extLst>
              <a:ext uri="{FF2B5EF4-FFF2-40B4-BE49-F238E27FC236}">
                <a16:creationId xmlns:a16="http://schemas.microsoft.com/office/drawing/2014/main" xmlns="" id="{6E31C6EE-C15E-46F5-BE62-DBFBC2127A16}"/>
              </a:ext>
            </a:extLst>
          </p:cNvPr>
          <p:cNvSpPr/>
          <p:nvPr/>
        </p:nvSpPr>
        <p:spPr>
          <a:xfrm>
            <a:off x="8039737" y="1855050"/>
            <a:ext cx="3727547" cy="3332373"/>
          </a:xfrm>
          <a:prstGeom prst="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AÑADE FOTOS</a:t>
            </a:r>
            <a:endParaRPr lang="es-419" sz="2000" b="1" dirty="0"/>
          </a:p>
        </p:txBody>
      </p:sp>
      <p:sp>
        <p:nvSpPr>
          <p:cNvPr id="39" name="Rectángulo: esquinas redondeadas 38">
            <a:hlinkClick r:id="" action="ppaction://hlinkshowjump?jump=nextslide"/>
            <a:extLst>
              <a:ext uri="{FF2B5EF4-FFF2-40B4-BE49-F238E27FC236}">
                <a16:creationId xmlns:a16="http://schemas.microsoft.com/office/drawing/2014/main" xmlns="" id="{4D7E843B-4613-4F8F-AD79-8C1B93E095CB}"/>
              </a:ext>
            </a:extLst>
          </p:cNvPr>
          <p:cNvSpPr/>
          <p:nvPr/>
        </p:nvSpPr>
        <p:spPr>
          <a:xfrm>
            <a:off x="5894363" y="5556391"/>
            <a:ext cx="3854548" cy="1069492"/>
          </a:xfrm>
          <a:prstGeom prst="roundRect">
            <a:avLst/>
          </a:prstGeom>
          <a:solidFill>
            <a:schemeClr val="lt1"/>
          </a:solidFill>
          <a:effectLst>
            <a:outerShdw blurRad="50800" dist="50800" dir="5400000" algn="ctr" rotWithShape="0">
              <a:srgbClr val="000000">
                <a:alpha val="99000"/>
              </a:srgb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419" dirty="0"/>
          </a:p>
        </p:txBody>
      </p:sp>
      <p:sp>
        <p:nvSpPr>
          <p:cNvPr id="40" name="Cruz 39">
            <a:extLst>
              <a:ext uri="{FF2B5EF4-FFF2-40B4-BE49-F238E27FC236}">
                <a16:creationId xmlns:a16="http://schemas.microsoft.com/office/drawing/2014/main" xmlns="" id="{EDCC6A4C-C02E-44EA-8E6A-A641D51F65A2}"/>
              </a:ext>
            </a:extLst>
          </p:cNvPr>
          <p:cNvSpPr/>
          <p:nvPr/>
        </p:nvSpPr>
        <p:spPr>
          <a:xfrm>
            <a:off x="6140786" y="5752485"/>
            <a:ext cx="696112" cy="676450"/>
          </a:xfrm>
          <a:prstGeom prst="plus">
            <a:avLst>
              <a:gd name="adj" fmla="val 386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419"/>
          </a:p>
        </p:txBody>
      </p:sp>
      <p:sp>
        <p:nvSpPr>
          <p:cNvPr id="41" name="CuadroTexto 40">
            <a:extLst>
              <a:ext uri="{FF2B5EF4-FFF2-40B4-BE49-F238E27FC236}">
                <a16:creationId xmlns:a16="http://schemas.microsoft.com/office/drawing/2014/main" xmlns="" id="{B975C6D3-C6B3-42A3-8954-39EF411CC2BA}"/>
              </a:ext>
            </a:extLst>
          </p:cNvPr>
          <p:cNvSpPr txBox="1"/>
          <p:nvPr/>
        </p:nvSpPr>
        <p:spPr>
          <a:xfrm>
            <a:off x="7040436" y="5860304"/>
            <a:ext cx="2610683" cy="461665"/>
          </a:xfrm>
          <a:prstGeom prst="rect">
            <a:avLst/>
          </a:prstGeom>
          <a:noFill/>
        </p:spPr>
        <p:txBody>
          <a:bodyPr wrap="square" rtlCol="0">
            <a:spAutoFit/>
          </a:bodyPr>
          <a:lstStyle/>
          <a:p>
            <a:r>
              <a:rPr lang="es-MX" sz="2400" b="1" dirty="0"/>
              <a:t>SUBIR TU SITIO</a:t>
            </a:r>
            <a:endParaRPr lang="es-419" sz="2400" b="1" dirty="0"/>
          </a:p>
        </p:txBody>
      </p:sp>
    </p:spTree>
    <p:extLst>
      <p:ext uri="{BB962C8B-B14F-4D97-AF65-F5344CB8AC3E}">
        <p14:creationId xmlns:p14="http://schemas.microsoft.com/office/powerpoint/2010/main" val="346096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1847CAD6-9F2E-9689-D076-5247078EA170}"/>
              </a:ext>
            </a:extLst>
          </p:cNvPr>
          <p:cNvSpPr/>
          <p:nvPr/>
        </p:nvSpPr>
        <p:spPr>
          <a:xfrm>
            <a:off x="0" y="627776"/>
            <a:ext cx="2946124" cy="6858000"/>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
        <p:nvSpPr>
          <p:cNvPr id="5" name="Rectángulo 4">
            <a:extLst>
              <a:ext uri="{FF2B5EF4-FFF2-40B4-BE49-F238E27FC236}">
                <a16:creationId xmlns:a16="http://schemas.microsoft.com/office/drawing/2014/main" xmlns="" id="{2374B538-7B50-7F6D-FBE2-0EADFA40FC27}"/>
              </a:ext>
            </a:extLst>
          </p:cNvPr>
          <p:cNvSpPr/>
          <p:nvPr/>
        </p:nvSpPr>
        <p:spPr>
          <a:xfrm rot="5400000">
            <a:off x="7114671" y="-4339388"/>
            <a:ext cx="737937" cy="9416718"/>
          </a:xfrm>
          <a:prstGeom prst="rect">
            <a:avLst/>
          </a:prstGeom>
          <a:solidFill>
            <a:schemeClr val="bg1">
              <a:lumMod val="95000"/>
            </a:schemeClr>
          </a:solidFill>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vert270" numCol="1" rtlCol="0" anchor="b"/>
          <a:lstStyle/>
          <a:p>
            <a:pPr algn="just"/>
            <a:r>
              <a:rPr lang="es-MX" b="1" dirty="0">
                <a:solidFill>
                  <a:sysClr val="windowText" lastClr="000000"/>
                </a:solidFill>
              </a:rPr>
              <a:t>  															 	Hola usuario</a:t>
            </a:r>
            <a:endParaRPr lang="es-CO" dirty="0"/>
          </a:p>
        </p:txBody>
      </p:sp>
      <p:sp>
        <p:nvSpPr>
          <p:cNvPr id="6" name="Rectángulo 5">
            <a:extLst>
              <a:ext uri="{FF2B5EF4-FFF2-40B4-BE49-F238E27FC236}">
                <a16:creationId xmlns:a16="http://schemas.microsoft.com/office/drawing/2014/main" xmlns="" id="{A4D3A1C6-D6C9-1537-8A22-E3A59364678D}"/>
              </a:ext>
            </a:extLst>
          </p:cNvPr>
          <p:cNvSpPr/>
          <p:nvPr/>
        </p:nvSpPr>
        <p:spPr>
          <a:xfrm>
            <a:off x="2775282" y="737938"/>
            <a:ext cx="9416716" cy="6120062"/>
          </a:xfrm>
          <a:prstGeom prst="rect">
            <a:avLst/>
          </a:prstGeom>
          <a:solidFill>
            <a:schemeClr val="bg1">
              <a:lumMod val="75000"/>
            </a:schemeClr>
          </a:solidFill>
          <a:effectLst>
            <a:outerShdw blurRad="50800" dist="50800" dir="5400000" algn="ctr" rotWithShape="0">
              <a:srgbClr val="000000">
                <a:alpha val="67000"/>
              </a:srgbClr>
            </a:outerShdw>
          </a:effectLst>
        </p:spPr>
        <p:style>
          <a:lnRef idx="2">
            <a:schemeClr val="accent6"/>
          </a:lnRef>
          <a:fillRef idx="1">
            <a:schemeClr val="lt1"/>
          </a:fillRef>
          <a:effectRef idx="0">
            <a:schemeClr val="accent6"/>
          </a:effectRef>
          <a:fontRef idx="minor">
            <a:schemeClr val="dk1"/>
          </a:fontRef>
        </p:style>
        <p:txBody>
          <a:bodyPr rtlCol="0" anchor="t"/>
          <a:lstStyle/>
          <a:p>
            <a:r>
              <a:rPr lang="es-MX" b="1" dirty="0">
                <a:solidFill>
                  <a:sysClr val="windowText" lastClr="000000"/>
                </a:solidFill>
              </a:rPr>
              <a:t>	</a:t>
            </a:r>
            <a:endParaRPr lang="es-CO" b="1" dirty="0">
              <a:solidFill>
                <a:sysClr val="windowText" lastClr="000000"/>
              </a:solidFill>
            </a:endParaRPr>
          </a:p>
        </p:txBody>
      </p:sp>
      <p:pic>
        <p:nvPicPr>
          <p:cNvPr id="13" name="Imagen 12">
            <a:extLst>
              <a:ext uri="{FF2B5EF4-FFF2-40B4-BE49-F238E27FC236}">
                <a16:creationId xmlns:a16="http://schemas.microsoft.com/office/drawing/2014/main" xmlns="" id="{8E3A01B5-F6D6-6851-B639-3383ACF4F2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057" y="1309593"/>
            <a:ext cx="290334" cy="403469"/>
          </a:xfrm>
          <a:prstGeom prst="rect">
            <a:avLst/>
          </a:prstGeom>
        </p:spPr>
      </p:pic>
      <p:pic>
        <p:nvPicPr>
          <p:cNvPr id="14" name="Imagen 13">
            <a:extLst>
              <a:ext uri="{FF2B5EF4-FFF2-40B4-BE49-F238E27FC236}">
                <a16:creationId xmlns:a16="http://schemas.microsoft.com/office/drawing/2014/main" xmlns="" id="{703BD38E-9CCE-DF9A-328F-B30D02A93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0" y="0"/>
            <a:ext cx="1052945" cy="1052945"/>
          </a:xfrm>
          <a:prstGeom prst="rect">
            <a:avLst/>
          </a:prstGeom>
        </p:spPr>
      </p:pic>
      <p:sp>
        <p:nvSpPr>
          <p:cNvPr id="22" name="CuadroTexto 21">
            <a:extLst>
              <a:ext uri="{FF2B5EF4-FFF2-40B4-BE49-F238E27FC236}">
                <a16:creationId xmlns:a16="http://schemas.microsoft.com/office/drawing/2014/main" xmlns="" id="{F0B6E30D-9C62-102F-2009-10991CFB8CFC}"/>
              </a:ext>
            </a:extLst>
          </p:cNvPr>
          <p:cNvSpPr txBox="1"/>
          <p:nvPr/>
        </p:nvSpPr>
        <p:spPr>
          <a:xfrm>
            <a:off x="609392" y="1309593"/>
            <a:ext cx="1811340" cy="369332"/>
          </a:xfrm>
          <a:prstGeom prst="rect">
            <a:avLst/>
          </a:prstGeom>
          <a:noFill/>
        </p:spPr>
        <p:txBody>
          <a:bodyPr wrap="square" rtlCol="0">
            <a:spAutoFit/>
          </a:bodyPr>
          <a:lstStyle/>
          <a:p>
            <a:r>
              <a:rPr lang="es-MX" dirty="0"/>
              <a:t>Agrega tu sitio</a:t>
            </a:r>
            <a:endParaRPr lang="es-CO" dirty="0"/>
          </a:p>
        </p:txBody>
      </p:sp>
      <p:sp>
        <p:nvSpPr>
          <p:cNvPr id="25" name="Rectángulo 24">
            <a:extLst>
              <a:ext uri="{FF2B5EF4-FFF2-40B4-BE49-F238E27FC236}">
                <a16:creationId xmlns:a16="http://schemas.microsoft.com/office/drawing/2014/main" xmlns="" id="{DDAFF179-8880-CA44-1031-6999E5E0E452}"/>
              </a:ext>
            </a:extLst>
          </p:cNvPr>
          <p:cNvSpPr/>
          <p:nvPr/>
        </p:nvSpPr>
        <p:spPr>
          <a:xfrm>
            <a:off x="82920" y="2033333"/>
            <a:ext cx="2401841" cy="40346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diseño</a:t>
            </a:r>
            <a:endParaRPr lang="es-CO" dirty="0"/>
          </a:p>
        </p:txBody>
      </p:sp>
      <p:sp>
        <p:nvSpPr>
          <p:cNvPr id="26" name="Rectángulo 25">
            <a:extLst>
              <a:ext uri="{FF2B5EF4-FFF2-40B4-BE49-F238E27FC236}">
                <a16:creationId xmlns:a16="http://schemas.microsoft.com/office/drawing/2014/main" xmlns="" id="{98A45406-6B9F-6946-B8F4-AC9D94681A55}"/>
              </a:ext>
            </a:extLst>
          </p:cNvPr>
          <p:cNvSpPr/>
          <p:nvPr/>
        </p:nvSpPr>
        <p:spPr>
          <a:xfrm>
            <a:off x="113138" y="2693450"/>
            <a:ext cx="2401841" cy="40346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imagenes</a:t>
            </a:r>
            <a:endParaRPr lang="es-CO" dirty="0"/>
          </a:p>
        </p:txBody>
      </p:sp>
      <p:sp>
        <p:nvSpPr>
          <p:cNvPr id="27" name="Rectángulo 26">
            <a:extLst>
              <a:ext uri="{FF2B5EF4-FFF2-40B4-BE49-F238E27FC236}">
                <a16:creationId xmlns:a16="http://schemas.microsoft.com/office/drawing/2014/main" xmlns="" id="{AF7B1F80-E309-ECBA-7A38-5356ABB4E1F5}"/>
              </a:ext>
            </a:extLst>
          </p:cNvPr>
          <p:cNvSpPr/>
          <p:nvPr/>
        </p:nvSpPr>
        <p:spPr>
          <a:xfrm>
            <a:off x="113137" y="3410156"/>
            <a:ext cx="2401841" cy="40346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titulo</a:t>
            </a:r>
            <a:endParaRPr lang="es-CO" dirty="0"/>
          </a:p>
        </p:txBody>
      </p:sp>
      <p:pic>
        <p:nvPicPr>
          <p:cNvPr id="58" name="Imagen 57">
            <a:extLst>
              <a:ext uri="{FF2B5EF4-FFF2-40B4-BE49-F238E27FC236}">
                <a16:creationId xmlns:a16="http://schemas.microsoft.com/office/drawing/2014/main" xmlns="" id="{D39710BE-3FF7-4D22-85CF-00518FB9BB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03145" y="315381"/>
            <a:ext cx="312395" cy="312395"/>
          </a:xfrm>
          <a:prstGeom prst="rect">
            <a:avLst/>
          </a:prstGeom>
        </p:spPr>
      </p:pic>
      <p:sp>
        <p:nvSpPr>
          <p:cNvPr id="38" name="Rectángulo 37">
            <a:extLst>
              <a:ext uri="{FF2B5EF4-FFF2-40B4-BE49-F238E27FC236}">
                <a16:creationId xmlns:a16="http://schemas.microsoft.com/office/drawing/2014/main" xmlns="" id="{F00C0122-8DA8-4798-ADC2-E1037FF796FE}"/>
              </a:ext>
            </a:extLst>
          </p:cNvPr>
          <p:cNvSpPr/>
          <p:nvPr/>
        </p:nvSpPr>
        <p:spPr>
          <a:xfrm>
            <a:off x="3010706" y="1301609"/>
            <a:ext cx="4768728" cy="822530"/>
          </a:xfrm>
          <a:prstGeom prst="rect">
            <a:avLst/>
          </a:prstGeom>
          <a:solidFill>
            <a:schemeClr val="bg1">
              <a:lumMod val="85000"/>
            </a:schemeClr>
          </a:solidFill>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t>ESCRIBE UN TITULO</a:t>
            </a:r>
            <a:endParaRPr lang="es-419" b="1" dirty="0"/>
          </a:p>
        </p:txBody>
      </p:sp>
      <p:sp>
        <p:nvSpPr>
          <p:cNvPr id="59" name="Rectángulo 58">
            <a:extLst>
              <a:ext uri="{FF2B5EF4-FFF2-40B4-BE49-F238E27FC236}">
                <a16:creationId xmlns:a16="http://schemas.microsoft.com/office/drawing/2014/main" xmlns="" id="{9D52D60D-E557-43F6-B7AA-1994C0E3C35E}"/>
              </a:ext>
            </a:extLst>
          </p:cNvPr>
          <p:cNvSpPr/>
          <p:nvPr/>
        </p:nvSpPr>
        <p:spPr>
          <a:xfrm>
            <a:off x="3010706" y="2287866"/>
            <a:ext cx="3531009" cy="299612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t>AÑADE  INFORMCION DE TU SITIO</a:t>
            </a:r>
            <a:endParaRPr lang="es-419" b="1" dirty="0"/>
          </a:p>
        </p:txBody>
      </p:sp>
      <p:sp>
        <p:nvSpPr>
          <p:cNvPr id="60" name="Rectángulo 59">
            <a:extLst>
              <a:ext uri="{FF2B5EF4-FFF2-40B4-BE49-F238E27FC236}">
                <a16:creationId xmlns:a16="http://schemas.microsoft.com/office/drawing/2014/main" xmlns="" id="{6E31C6EE-C15E-46F5-BE62-DBFBC2127A16}"/>
              </a:ext>
            </a:extLst>
          </p:cNvPr>
          <p:cNvSpPr/>
          <p:nvPr/>
        </p:nvSpPr>
        <p:spPr>
          <a:xfrm>
            <a:off x="8039737" y="1855050"/>
            <a:ext cx="3727547" cy="3332373"/>
          </a:xfrm>
          <a:prstGeom prst="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AÑADE FOTOS</a:t>
            </a:r>
            <a:endParaRPr lang="es-419" sz="2000" b="1" dirty="0"/>
          </a:p>
        </p:txBody>
      </p:sp>
      <p:sp>
        <p:nvSpPr>
          <p:cNvPr id="39" name="Rectángulo: esquinas redondeadas 38">
            <a:extLst>
              <a:ext uri="{FF2B5EF4-FFF2-40B4-BE49-F238E27FC236}">
                <a16:creationId xmlns:a16="http://schemas.microsoft.com/office/drawing/2014/main" xmlns="" id="{4D7E843B-4613-4F8F-AD79-8C1B93E095CB}"/>
              </a:ext>
            </a:extLst>
          </p:cNvPr>
          <p:cNvSpPr/>
          <p:nvPr/>
        </p:nvSpPr>
        <p:spPr>
          <a:xfrm>
            <a:off x="5894363" y="5556391"/>
            <a:ext cx="3854548" cy="1069492"/>
          </a:xfrm>
          <a:prstGeom prst="roundRect">
            <a:avLst/>
          </a:prstGeom>
          <a:solidFill>
            <a:schemeClr val="lt1"/>
          </a:solidFill>
          <a:effectLst>
            <a:outerShdw blurRad="50800" dist="50800" dir="5400000" algn="ctr" rotWithShape="0">
              <a:srgbClr val="000000">
                <a:alpha val="99000"/>
              </a:srgb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419" dirty="0"/>
          </a:p>
        </p:txBody>
      </p:sp>
      <p:sp>
        <p:nvSpPr>
          <p:cNvPr id="40" name="Cruz 39">
            <a:extLst>
              <a:ext uri="{FF2B5EF4-FFF2-40B4-BE49-F238E27FC236}">
                <a16:creationId xmlns:a16="http://schemas.microsoft.com/office/drawing/2014/main" xmlns="" id="{EDCC6A4C-C02E-44EA-8E6A-A641D51F65A2}"/>
              </a:ext>
            </a:extLst>
          </p:cNvPr>
          <p:cNvSpPr/>
          <p:nvPr/>
        </p:nvSpPr>
        <p:spPr>
          <a:xfrm>
            <a:off x="6140786" y="5752485"/>
            <a:ext cx="696112" cy="676450"/>
          </a:xfrm>
          <a:prstGeom prst="plus">
            <a:avLst>
              <a:gd name="adj" fmla="val 386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419"/>
          </a:p>
        </p:txBody>
      </p:sp>
      <p:sp>
        <p:nvSpPr>
          <p:cNvPr id="41" name="CuadroTexto 40">
            <a:extLst>
              <a:ext uri="{FF2B5EF4-FFF2-40B4-BE49-F238E27FC236}">
                <a16:creationId xmlns:a16="http://schemas.microsoft.com/office/drawing/2014/main" xmlns="" id="{B975C6D3-C6B3-42A3-8954-39EF411CC2BA}"/>
              </a:ext>
            </a:extLst>
          </p:cNvPr>
          <p:cNvSpPr txBox="1"/>
          <p:nvPr/>
        </p:nvSpPr>
        <p:spPr>
          <a:xfrm>
            <a:off x="7040436" y="5860304"/>
            <a:ext cx="2610683" cy="461665"/>
          </a:xfrm>
          <a:prstGeom prst="rect">
            <a:avLst/>
          </a:prstGeom>
          <a:noFill/>
        </p:spPr>
        <p:txBody>
          <a:bodyPr wrap="square" rtlCol="0">
            <a:spAutoFit/>
          </a:bodyPr>
          <a:lstStyle/>
          <a:p>
            <a:r>
              <a:rPr lang="es-MX" sz="2400" b="1" dirty="0"/>
              <a:t>SUBIR TU SITIO</a:t>
            </a:r>
            <a:endParaRPr lang="es-419" sz="2400" b="1" dirty="0"/>
          </a:p>
        </p:txBody>
      </p:sp>
      <p:sp>
        <p:nvSpPr>
          <p:cNvPr id="3" name="Rectángulo 2">
            <a:extLst>
              <a:ext uri="{FF2B5EF4-FFF2-40B4-BE49-F238E27FC236}">
                <a16:creationId xmlns:a16="http://schemas.microsoft.com/office/drawing/2014/main" xmlns="" id="{2B6C2ECE-C04F-499A-B940-D2201D845BC2}"/>
              </a:ext>
            </a:extLst>
          </p:cNvPr>
          <p:cNvSpPr/>
          <p:nvPr/>
        </p:nvSpPr>
        <p:spPr>
          <a:xfrm>
            <a:off x="3634328" y="1711640"/>
            <a:ext cx="8001000" cy="4395626"/>
          </a:xfrm>
          <a:prstGeom prst="rect">
            <a:avLst/>
          </a:prstGeom>
          <a:gradFill>
            <a:gsLst>
              <a:gs pos="73000">
                <a:srgbClr val="002060"/>
              </a:gs>
              <a:gs pos="50000">
                <a:srgbClr val="0070C0">
                  <a:shade val="67500"/>
                  <a:satMod val="115000"/>
                </a:srgbClr>
              </a:gs>
              <a:gs pos="100000">
                <a:srgbClr val="0070C0">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solidFill>
                  <a:srgbClr val="FF0000"/>
                </a:solidFill>
              </a:rPr>
              <a:t>SU SITIO SE ENCUENTRA EN  REVISION… NO  TARDARA  MUCHO</a:t>
            </a:r>
            <a:endParaRPr lang="es-419" sz="2000" b="1" dirty="0">
              <a:solidFill>
                <a:srgbClr val="FF0000"/>
              </a:solidFill>
            </a:endParaRPr>
          </a:p>
        </p:txBody>
      </p:sp>
      <p:sp>
        <p:nvSpPr>
          <p:cNvPr id="20" name="Cruz 19">
            <a:hlinkClick r:id="rId6" action="ppaction://hlinksldjump"/>
            <a:extLst>
              <a:ext uri="{FF2B5EF4-FFF2-40B4-BE49-F238E27FC236}">
                <a16:creationId xmlns:a16="http://schemas.microsoft.com/office/drawing/2014/main" xmlns="" id="{BFE00AF5-C166-4CC5-B4CD-0E375DDFB301}"/>
              </a:ext>
            </a:extLst>
          </p:cNvPr>
          <p:cNvSpPr/>
          <p:nvPr/>
        </p:nvSpPr>
        <p:spPr>
          <a:xfrm rot="18817920">
            <a:off x="10830232" y="1844082"/>
            <a:ext cx="598809" cy="603511"/>
          </a:xfrm>
          <a:prstGeom prst="plus">
            <a:avLst>
              <a:gd name="adj" fmla="val 37983"/>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s-419"/>
          </a:p>
        </p:txBody>
      </p:sp>
    </p:spTree>
    <p:extLst>
      <p:ext uri="{BB962C8B-B14F-4D97-AF65-F5344CB8AC3E}">
        <p14:creationId xmlns:p14="http://schemas.microsoft.com/office/powerpoint/2010/main" val="403588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767181" y="235235"/>
            <a:ext cx="5303173" cy="6213796"/>
          </a:xfrm>
          <a:prstGeom prst="roundRect">
            <a:avLst/>
          </a:prstGeom>
          <a:solidFill>
            <a:srgbClr val="6DC5ED"/>
          </a:solidFill>
          <a:effectLst>
            <a:outerShdw blurRad="431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4918831" y="597855"/>
            <a:ext cx="3737233" cy="523220"/>
          </a:xfrm>
          <a:prstGeom prst="rect">
            <a:avLst/>
          </a:prstGeom>
          <a:noFill/>
        </p:spPr>
        <p:txBody>
          <a:bodyPr wrap="square" rtlCol="0">
            <a:spAutoFit/>
          </a:bodyPr>
          <a:lstStyle/>
          <a:p>
            <a:r>
              <a:rPr lang="es-MX" sz="2800" dirty="0">
                <a:ln>
                  <a:solidFill>
                    <a:schemeClr val="bg2">
                      <a:lumMod val="75000"/>
                    </a:schemeClr>
                  </a:solidFill>
                </a:ln>
                <a:latin typeface="Arial Black" panose="020B0A04020102020204" pitchFamily="34" charset="0"/>
              </a:rPr>
              <a:t>TOURS</a:t>
            </a:r>
            <a:r>
              <a:rPr lang="es-MX" sz="2000" dirty="0">
                <a:ln>
                  <a:solidFill>
                    <a:schemeClr val="bg2">
                      <a:lumMod val="75000"/>
                    </a:schemeClr>
                  </a:solidFill>
                </a:ln>
                <a:latin typeface="Arial Black" panose="020B0A04020102020204" pitchFamily="34" charset="0"/>
              </a:rPr>
              <a:t> </a:t>
            </a:r>
            <a:r>
              <a:rPr lang="es-MX" sz="2800" dirty="0">
                <a:ln>
                  <a:solidFill>
                    <a:schemeClr val="bg2">
                      <a:lumMod val="75000"/>
                    </a:schemeClr>
                  </a:solidFill>
                </a:ln>
                <a:latin typeface="Arial Black" panose="020B0A04020102020204" pitchFamily="34" charset="0"/>
              </a:rPr>
              <a:t>PEOPLE</a:t>
            </a:r>
            <a:endParaRPr lang="es-CO" sz="2000" dirty="0">
              <a:ln>
                <a:solidFill>
                  <a:schemeClr val="bg2">
                    <a:lumMod val="75000"/>
                  </a:schemeClr>
                </a:solidFill>
              </a:ln>
              <a:latin typeface="Arial Black" panose="020B0A04020102020204" pitchFamily="34" charset="0"/>
            </a:endParaRPr>
          </a:p>
        </p:txBody>
      </p:sp>
      <p:pic>
        <p:nvPicPr>
          <p:cNvPr id="15" name="Imagen 14">
            <a:extLst>
              <a:ext uri="{FF2B5EF4-FFF2-40B4-BE49-F238E27FC236}">
                <a16:creationId xmlns:a16="http://schemas.microsoft.com/office/drawing/2014/main" xmlns="" id="{C686C331-32C1-40EF-BBC2-3EA9A3B1D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8974" y="1609061"/>
            <a:ext cx="3943246" cy="3943246"/>
          </a:xfrm>
          <a:prstGeom prst="rect">
            <a:avLst/>
          </a:prstGeom>
          <a:effectLst>
            <a:outerShdw blurRad="50800" dist="50800" dir="5400000" algn="ctr" rotWithShape="0">
              <a:srgbClr val="000000">
                <a:alpha val="74000"/>
              </a:srgbClr>
            </a:outerShdw>
          </a:effectLst>
        </p:spPr>
      </p:pic>
      <p:sp>
        <p:nvSpPr>
          <p:cNvPr id="6" name="Rectángulo 5">
            <a:extLst>
              <a:ext uri="{FF2B5EF4-FFF2-40B4-BE49-F238E27FC236}">
                <a16:creationId xmlns:a16="http://schemas.microsoft.com/office/drawing/2014/main" xmlns="" id="{7213706C-6726-4616-A2D8-23BDF3FF97E1}"/>
              </a:ext>
            </a:extLst>
          </p:cNvPr>
          <p:cNvSpPr/>
          <p:nvPr/>
        </p:nvSpPr>
        <p:spPr>
          <a:xfrm>
            <a:off x="5063867" y="2174446"/>
            <a:ext cx="2999874" cy="497305"/>
          </a:xfrm>
          <a:prstGeom prst="rect">
            <a:avLst/>
          </a:prstGeom>
          <a:effectLst>
            <a:outerShdw blurRad="50800" dist="50800" dir="5400000" sx="103000" sy="103000" algn="ctr" rotWithShape="0">
              <a:srgbClr val="000000">
                <a:alpha val="94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5216489" y="1601020"/>
            <a:ext cx="2785288"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Correo/Usuario</a:t>
            </a:r>
            <a:endParaRPr lang="es-CO" sz="2800" dirty="0">
              <a:ln>
                <a:solidFill>
                  <a:schemeClr val="bg1"/>
                </a:solidFill>
              </a:ln>
              <a:effectLst>
                <a:glow rad="101600">
                  <a:schemeClr val="accent1">
                    <a:satMod val="175000"/>
                    <a:alpha val="40000"/>
                  </a:schemeClr>
                </a:glow>
              </a:effectLst>
            </a:endParaRPr>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5501015" y="2843026"/>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Edad +18</a:t>
            </a:r>
            <a:endParaRPr lang="es-CO" sz="2800" dirty="0">
              <a:ln>
                <a:solidFill>
                  <a:schemeClr val="bg1"/>
                </a:solidFill>
              </a:ln>
              <a:effectLst>
                <a:glow rad="101600">
                  <a:schemeClr val="accent1">
                    <a:satMod val="175000"/>
                    <a:alpha val="40000"/>
                  </a:schemeClr>
                </a:glow>
              </a:effectLst>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063553" y="3387701"/>
            <a:ext cx="2999874" cy="504874"/>
          </a:xfrm>
          <a:prstGeom prst="rect">
            <a:avLst/>
          </a:prstGeom>
          <a:solidFill>
            <a:schemeClr val="tx1"/>
          </a:solidFill>
          <a:effectLst>
            <a:outerShdw blurRad="101600" dist="50800" dir="5400000" sx="103000" sy="103000" algn="ctr" rotWithShape="0">
              <a:srgbClr val="000000">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4840676" y="4135983"/>
            <a:ext cx="3445627" cy="461665"/>
          </a:xfrm>
          <a:prstGeom prst="rect">
            <a:avLst/>
          </a:prstGeom>
          <a:noFill/>
        </p:spPr>
        <p:txBody>
          <a:bodyPr wrap="square" rtlCol="0">
            <a:spAutoFit/>
          </a:bodyPr>
          <a:lstStyle/>
          <a:p>
            <a:pPr algn="ctr"/>
            <a:r>
              <a:rPr lang="es-MX" sz="2400" dirty="0">
                <a:ln>
                  <a:solidFill>
                    <a:schemeClr val="bg1"/>
                  </a:solidFill>
                </a:ln>
                <a:effectLst>
                  <a:glow rad="101600">
                    <a:schemeClr val="accent1">
                      <a:satMod val="175000"/>
                      <a:alpha val="40000"/>
                    </a:schemeClr>
                  </a:glow>
                </a:effectLst>
              </a:rPr>
              <a:t>Código de administrador </a:t>
            </a:r>
            <a:endParaRPr lang="es-CO" sz="2400" dirty="0">
              <a:ln>
                <a:solidFill>
                  <a:schemeClr val="bg1"/>
                </a:solidFill>
              </a:ln>
              <a:effectLst>
                <a:glow rad="101600">
                  <a:schemeClr val="accent1">
                    <a:satMod val="175000"/>
                    <a:alpha val="40000"/>
                  </a:schemeClr>
                </a:glow>
              </a:effectLst>
            </a:endParaRPr>
          </a:p>
        </p:txBody>
      </p:sp>
      <p:sp>
        <p:nvSpPr>
          <p:cNvPr id="7" name="Rectángulo 6">
            <a:extLst>
              <a:ext uri="{FF2B5EF4-FFF2-40B4-BE49-F238E27FC236}">
                <a16:creationId xmlns:a16="http://schemas.microsoft.com/office/drawing/2014/main" xmlns="" id="{AC9AD1AD-CD07-4BC2-991C-1E7C4C057BAA}"/>
              </a:ext>
            </a:extLst>
          </p:cNvPr>
          <p:cNvSpPr/>
          <p:nvPr/>
        </p:nvSpPr>
        <p:spPr>
          <a:xfrm>
            <a:off x="5063867" y="4635885"/>
            <a:ext cx="2999874" cy="497305"/>
          </a:xfrm>
          <a:prstGeom prst="rect">
            <a:avLst/>
          </a:prstGeom>
          <a:effectLst>
            <a:outerShdw blurRad="50800" dist="50800" dir="5400000" sx="104000" sy="104000" algn="ctr" rotWithShape="0">
              <a:srgbClr val="000000">
                <a:alpha val="95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12" name="Diagrama de flujo: combinar 11">
            <a:hlinkClick r:id="" action="ppaction://hlinkshowjump?jump=nextslide"/>
            <a:extLst>
              <a:ext uri="{FF2B5EF4-FFF2-40B4-BE49-F238E27FC236}">
                <a16:creationId xmlns:a16="http://schemas.microsoft.com/office/drawing/2014/main" xmlns="" id="{1D1AC071-2878-3FDE-8DEF-3FEBD114A0FA}"/>
              </a:ext>
            </a:extLst>
          </p:cNvPr>
          <p:cNvSpPr/>
          <p:nvPr/>
        </p:nvSpPr>
        <p:spPr>
          <a:xfrm>
            <a:off x="7676810" y="3596114"/>
            <a:ext cx="203056" cy="115459"/>
          </a:xfrm>
          <a:prstGeom prst="flowChartMerg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CuadroTexto 4">
            <a:extLst>
              <a:ext uri="{FF2B5EF4-FFF2-40B4-BE49-F238E27FC236}">
                <a16:creationId xmlns:a16="http://schemas.microsoft.com/office/drawing/2014/main" xmlns="" id="{82A46756-48D0-F01D-1995-4049AB03FFE0}"/>
              </a:ext>
            </a:extLst>
          </p:cNvPr>
          <p:cNvSpPr txBox="1"/>
          <p:nvPr/>
        </p:nvSpPr>
        <p:spPr>
          <a:xfrm>
            <a:off x="5450170" y="1044286"/>
            <a:ext cx="3737233" cy="338554"/>
          </a:xfrm>
          <a:prstGeom prst="rect">
            <a:avLst/>
          </a:prstGeom>
          <a:noFill/>
        </p:spPr>
        <p:txBody>
          <a:bodyPr wrap="square" rtlCol="0">
            <a:spAutoFit/>
          </a:bodyPr>
          <a:lstStyle/>
          <a:p>
            <a:r>
              <a:rPr lang="es-MX" sz="1600" dirty="0">
                <a:ln>
                  <a:solidFill>
                    <a:schemeClr val="bg2">
                      <a:lumMod val="75000"/>
                    </a:schemeClr>
                  </a:solidFill>
                </a:ln>
                <a:latin typeface="Arial Black" panose="020B0A04020102020204" pitchFamily="34" charset="0"/>
              </a:rPr>
              <a:t>ADMINISTRADOR</a:t>
            </a:r>
            <a:endParaRPr lang="es-CO" sz="1200" dirty="0">
              <a:ln>
                <a:solidFill>
                  <a:schemeClr val="bg2">
                    <a:lumMod val="75000"/>
                  </a:schemeClr>
                </a:solidFill>
              </a:ln>
              <a:latin typeface="Arial Black" panose="020B0A04020102020204" pitchFamily="34" charset="0"/>
            </a:endParaRPr>
          </a:p>
        </p:txBody>
      </p:sp>
      <p:sp>
        <p:nvSpPr>
          <p:cNvPr id="13" name="Rectángulo: esquinas redondeadas 12">
            <a:hlinkClick r:id="" action="ppaction://hlinkshowjump?jump=nextslide"/>
            <a:extLst>
              <a:ext uri="{FF2B5EF4-FFF2-40B4-BE49-F238E27FC236}">
                <a16:creationId xmlns:a16="http://schemas.microsoft.com/office/drawing/2014/main" xmlns="" id="{8D42EF44-82AE-2BFA-F373-13AB739AC0F7}"/>
              </a:ext>
            </a:extLst>
          </p:cNvPr>
          <p:cNvSpPr/>
          <p:nvPr/>
        </p:nvSpPr>
        <p:spPr>
          <a:xfrm>
            <a:off x="6610335" y="5554979"/>
            <a:ext cx="1453405" cy="49730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regístrate</a:t>
            </a:r>
            <a:endParaRPr lang="es-CO" sz="2000" dirty="0">
              <a:latin typeface="Leelawadee" panose="020B0502040204020203" pitchFamily="34" charset="-34"/>
              <a:cs typeface="Leelawadee" panose="020B0502040204020203" pitchFamily="34" charset="-34"/>
            </a:endParaRPr>
          </a:p>
        </p:txBody>
      </p:sp>
      <p:sp>
        <p:nvSpPr>
          <p:cNvPr id="14" name="Rectángulo: esquinas redondeadas 13">
            <a:hlinkClick r:id="" action="ppaction://hlinkshowjump?jump=nextslide"/>
            <a:extLst>
              <a:ext uri="{FF2B5EF4-FFF2-40B4-BE49-F238E27FC236}">
                <a16:creationId xmlns:a16="http://schemas.microsoft.com/office/drawing/2014/main" xmlns="" id="{FED21A91-216A-9E5E-EDB5-9D9D5ADE0FE8}"/>
              </a:ext>
            </a:extLst>
          </p:cNvPr>
          <p:cNvSpPr/>
          <p:nvPr/>
        </p:nvSpPr>
        <p:spPr>
          <a:xfrm>
            <a:off x="4997192" y="5554979"/>
            <a:ext cx="1453405" cy="49730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Ingresar</a:t>
            </a:r>
            <a:endParaRPr lang="es-CO" sz="2000" dirty="0">
              <a:latin typeface="Leelawadee" panose="020B0502040204020203" pitchFamily="34" charset="-34"/>
              <a:cs typeface="Leelawadee" panose="020B0502040204020203" pitchFamily="34" charset="-34"/>
            </a:endParaRPr>
          </a:p>
        </p:txBody>
      </p:sp>
    </p:spTree>
    <p:extLst>
      <p:ext uri="{BB962C8B-B14F-4D97-AF65-F5344CB8AC3E}">
        <p14:creationId xmlns:p14="http://schemas.microsoft.com/office/powerpoint/2010/main" val="3281263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767181" y="235235"/>
            <a:ext cx="5303173" cy="6213796"/>
          </a:xfrm>
          <a:prstGeom prst="roundRect">
            <a:avLst/>
          </a:prstGeom>
          <a:solidFill>
            <a:srgbClr val="6DC5ED"/>
          </a:solidFill>
          <a:effectLst>
            <a:outerShdw blurRad="5207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6" name="Imagen 15">
            <a:extLst>
              <a:ext uri="{FF2B5EF4-FFF2-40B4-BE49-F238E27FC236}">
                <a16:creationId xmlns:a16="http://schemas.microsoft.com/office/drawing/2014/main" xmlns="" id="{A8201AC5-C8E6-4484-9ADD-C14FC89828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284" y="1609061"/>
            <a:ext cx="3914965" cy="3914965"/>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063867" y="2174446"/>
            <a:ext cx="2999874" cy="4973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063867" y="4635885"/>
            <a:ext cx="2999874" cy="4973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8" name="Rectángulo 7">
            <a:hlinkClick r:id="rId4" action="ppaction://hlinksldjump"/>
            <a:extLst>
              <a:ext uri="{FF2B5EF4-FFF2-40B4-BE49-F238E27FC236}">
                <a16:creationId xmlns:a16="http://schemas.microsoft.com/office/drawing/2014/main" xmlns="" id="{D3BC2AD8-8C53-4530-8A27-724A8055EAD2}"/>
              </a:ext>
            </a:extLst>
          </p:cNvPr>
          <p:cNvSpPr/>
          <p:nvPr/>
        </p:nvSpPr>
        <p:spPr>
          <a:xfrm>
            <a:off x="4997192"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Ingresar</a:t>
            </a:r>
            <a:endParaRPr lang="es-CO" sz="2000" dirty="0">
              <a:latin typeface="Leelawadee" panose="020B0502040204020203" pitchFamily="34" charset="-34"/>
              <a:cs typeface="Leelawadee" panose="020B0502040204020203" pitchFamily="34" charset="-34"/>
            </a:endParaRPr>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4918831" y="597855"/>
            <a:ext cx="3737233" cy="523220"/>
          </a:xfrm>
          <a:prstGeom prst="rect">
            <a:avLst/>
          </a:prstGeom>
          <a:noFill/>
        </p:spPr>
        <p:txBody>
          <a:bodyPr wrap="square" rtlCol="0">
            <a:spAutoFit/>
          </a:bodyPr>
          <a:lstStyle/>
          <a:p>
            <a:r>
              <a:rPr lang="es-MX" sz="2800" dirty="0">
                <a:ln>
                  <a:solidFill>
                    <a:schemeClr val="bg2">
                      <a:lumMod val="75000"/>
                    </a:schemeClr>
                  </a:solidFill>
                </a:ln>
                <a:latin typeface="Arial Black" panose="020B0A04020102020204" pitchFamily="34" charset="0"/>
              </a:rPr>
              <a:t>TOURS</a:t>
            </a:r>
            <a:r>
              <a:rPr lang="es-MX" sz="2000" dirty="0">
                <a:ln>
                  <a:solidFill>
                    <a:schemeClr val="bg2">
                      <a:lumMod val="75000"/>
                    </a:schemeClr>
                  </a:solidFill>
                </a:ln>
                <a:latin typeface="Arial Black" panose="020B0A04020102020204" pitchFamily="34" charset="0"/>
              </a:rPr>
              <a:t> </a:t>
            </a:r>
            <a:r>
              <a:rPr lang="es-MX" sz="2800" dirty="0">
                <a:ln>
                  <a:solidFill>
                    <a:schemeClr val="bg2">
                      <a:lumMod val="75000"/>
                    </a:schemeClr>
                  </a:solidFill>
                </a:ln>
                <a:latin typeface="Arial Black" panose="020B0A04020102020204" pitchFamily="34" charset="0"/>
              </a:rPr>
              <a:t>PEOPLE</a:t>
            </a:r>
            <a:endParaRPr lang="es-CO" sz="2000" dirty="0">
              <a:ln>
                <a:solidFill>
                  <a:schemeClr val="bg2">
                    <a:lumMod val="75000"/>
                  </a:schemeClr>
                </a:solidFill>
              </a:ln>
              <a:latin typeface="Arial Black" panose="020B0A04020102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063867" y="3401381"/>
            <a:ext cx="2999874" cy="5048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13">
            <a:hlinkClick r:id="" action="ppaction://hlinkshowjump?jump=nextslide"/>
            <a:extLst>
              <a:ext uri="{FF2B5EF4-FFF2-40B4-BE49-F238E27FC236}">
                <a16:creationId xmlns:a16="http://schemas.microsoft.com/office/drawing/2014/main" xmlns="" id="{4235540C-1575-1BDB-9E32-9896B0EDEB96}"/>
              </a:ext>
            </a:extLst>
          </p:cNvPr>
          <p:cNvSpPr/>
          <p:nvPr/>
        </p:nvSpPr>
        <p:spPr>
          <a:xfrm>
            <a:off x="6610335"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regístrate</a:t>
            </a:r>
            <a:endParaRPr lang="es-CO" sz="2000" dirty="0">
              <a:latin typeface="Leelawadee" panose="020B0502040204020203" pitchFamily="34" charset="-34"/>
              <a:cs typeface="Leelawadee" panose="020B0502040204020203" pitchFamily="34" charset="-34"/>
            </a:endParaRPr>
          </a:p>
        </p:txBody>
      </p:sp>
      <p:sp>
        <p:nvSpPr>
          <p:cNvPr id="15" name="CuadroTexto 14">
            <a:extLst>
              <a:ext uri="{FF2B5EF4-FFF2-40B4-BE49-F238E27FC236}">
                <a16:creationId xmlns:a16="http://schemas.microsoft.com/office/drawing/2014/main" xmlns="" id="{26D34F31-4766-2FB2-4EA1-F924F7EE454B}"/>
              </a:ext>
            </a:extLst>
          </p:cNvPr>
          <p:cNvSpPr txBox="1"/>
          <p:nvPr/>
        </p:nvSpPr>
        <p:spPr>
          <a:xfrm>
            <a:off x="5649404" y="4102510"/>
            <a:ext cx="2027406"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Contraseña </a:t>
            </a:r>
            <a:endParaRPr lang="es-CO" sz="2800" dirty="0">
              <a:ln>
                <a:solidFill>
                  <a:schemeClr val="bg1"/>
                </a:solidFill>
              </a:ln>
              <a:effectLst>
                <a:glow rad="101600">
                  <a:schemeClr val="accent1">
                    <a:satMod val="175000"/>
                    <a:alpha val="40000"/>
                  </a:schemeClr>
                </a:glow>
              </a:effectLst>
            </a:endParaRPr>
          </a:p>
        </p:txBody>
      </p:sp>
      <p:sp>
        <p:nvSpPr>
          <p:cNvPr id="5" name="Rectángulo 4">
            <a:extLst>
              <a:ext uri="{FF2B5EF4-FFF2-40B4-BE49-F238E27FC236}">
                <a16:creationId xmlns:a16="http://schemas.microsoft.com/office/drawing/2014/main" xmlns="" id="{06EE1209-BE2B-4E9B-9905-07691B08A03B}"/>
              </a:ext>
            </a:extLst>
          </p:cNvPr>
          <p:cNvSpPr/>
          <p:nvPr/>
        </p:nvSpPr>
        <p:spPr>
          <a:xfrm>
            <a:off x="7288696" y="3824344"/>
            <a:ext cx="775044" cy="14796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hlinkClick r:id="" action="ppaction://hlinkshowjump?jump=nextslide"/>
              </a:rPr>
              <a:t>18-25</a:t>
            </a:r>
            <a:endParaRPr lang="es-MX" dirty="0"/>
          </a:p>
          <a:p>
            <a:pPr algn="ctr"/>
            <a:r>
              <a:rPr lang="es-MX" dirty="0">
                <a:hlinkClick r:id="" action="ppaction://hlinkshowjump?jump=nextslide"/>
              </a:rPr>
              <a:t>25-30</a:t>
            </a:r>
            <a:endParaRPr lang="es-MX" dirty="0"/>
          </a:p>
          <a:p>
            <a:pPr algn="ctr"/>
            <a:r>
              <a:rPr lang="es-MX" dirty="0">
                <a:hlinkClick r:id="" action="ppaction://hlinkshowjump?jump=nextslide"/>
              </a:rPr>
              <a:t>30-35</a:t>
            </a:r>
            <a:endParaRPr lang="es-MX" dirty="0"/>
          </a:p>
          <a:p>
            <a:pPr algn="ctr"/>
            <a:r>
              <a:rPr lang="es-MX" dirty="0">
                <a:hlinkClick r:id="" action="ppaction://hlinkshowjump?jump=nextslide"/>
              </a:rPr>
              <a:t>35-60</a:t>
            </a:r>
            <a:endParaRPr lang="es-MX" dirty="0"/>
          </a:p>
        </p:txBody>
      </p:sp>
      <p:sp>
        <p:nvSpPr>
          <p:cNvPr id="12" name="CuadroTexto 11">
            <a:extLst>
              <a:ext uri="{FF2B5EF4-FFF2-40B4-BE49-F238E27FC236}">
                <a16:creationId xmlns:a16="http://schemas.microsoft.com/office/drawing/2014/main" xmlns="" id="{55111EF5-1312-9A81-92E7-68B864833BFD}"/>
              </a:ext>
            </a:extLst>
          </p:cNvPr>
          <p:cNvSpPr txBox="1"/>
          <p:nvPr/>
        </p:nvSpPr>
        <p:spPr>
          <a:xfrm>
            <a:off x="5501015" y="1609061"/>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Correo</a:t>
            </a:r>
            <a:endParaRPr lang="es-CO" sz="2800" dirty="0">
              <a:ln>
                <a:solidFill>
                  <a:schemeClr val="bg1"/>
                </a:solidFill>
              </a:ln>
              <a:effectLst>
                <a:glow rad="101600">
                  <a:schemeClr val="accent1">
                    <a:satMod val="175000"/>
                    <a:alpha val="40000"/>
                  </a:schemeClr>
                </a:glow>
              </a:effectLst>
            </a:endParaRPr>
          </a:p>
        </p:txBody>
      </p:sp>
      <p:sp>
        <p:nvSpPr>
          <p:cNvPr id="13" name="CuadroTexto 12">
            <a:extLst>
              <a:ext uri="{FF2B5EF4-FFF2-40B4-BE49-F238E27FC236}">
                <a16:creationId xmlns:a16="http://schemas.microsoft.com/office/drawing/2014/main" xmlns="" id="{ED1E338D-675A-CBEE-D363-E091421ED78A}"/>
              </a:ext>
            </a:extLst>
          </p:cNvPr>
          <p:cNvSpPr txBox="1"/>
          <p:nvPr/>
        </p:nvSpPr>
        <p:spPr>
          <a:xfrm>
            <a:off x="5501015" y="2843026"/>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Edad +18</a:t>
            </a:r>
            <a:endParaRPr lang="es-CO" sz="2800" dirty="0">
              <a:ln>
                <a:solidFill>
                  <a:schemeClr val="bg1"/>
                </a:solidFill>
              </a:ln>
              <a:effectLst>
                <a:glow rad="101600">
                  <a:schemeClr val="accent1">
                    <a:satMod val="175000"/>
                    <a:alpha val="40000"/>
                  </a:schemeClr>
                </a:glow>
              </a:effectLst>
            </a:endParaRPr>
          </a:p>
        </p:txBody>
      </p:sp>
    </p:spTree>
    <p:extLst>
      <p:ext uri="{BB962C8B-B14F-4D97-AF65-F5344CB8AC3E}">
        <p14:creationId xmlns:p14="http://schemas.microsoft.com/office/powerpoint/2010/main" val="1303071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767181" y="235235"/>
            <a:ext cx="5303173" cy="6213796"/>
          </a:xfrm>
          <a:prstGeom prst="roundRect">
            <a:avLst/>
          </a:prstGeom>
          <a:solidFill>
            <a:srgbClr val="6DC5ED"/>
          </a:solidFill>
          <a:effectLst>
            <a:outerShdw blurRad="431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4918831" y="597855"/>
            <a:ext cx="3737233" cy="523220"/>
          </a:xfrm>
          <a:prstGeom prst="rect">
            <a:avLst/>
          </a:prstGeom>
          <a:noFill/>
        </p:spPr>
        <p:txBody>
          <a:bodyPr wrap="square" rtlCol="0">
            <a:spAutoFit/>
          </a:bodyPr>
          <a:lstStyle/>
          <a:p>
            <a:r>
              <a:rPr lang="es-MX" sz="2800" dirty="0">
                <a:ln>
                  <a:solidFill>
                    <a:schemeClr val="bg2">
                      <a:lumMod val="75000"/>
                    </a:schemeClr>
                  </a:solidFill>
                </a:ln>
                <a:latin typeface="Arial Black" panose="020B0A04020102020204" pitchFamily="34" charset="0"/>
              </a:rPr>
              <a:t>TOURS</a:t>
            </a:r>
            <a:r>
              <a:rPr lang="es-MX" sz="2000" dirty="0">
                <a:ln>
                  <a:solidFill>
                    <a:schemeClr val="bg2">
                      <a:lumMod val="75000"/>
                    </a:schemeClr>
                  </a:solidFill>
                </a:ln>
                <a:latin typeface="Arial Black" panose="020B0A04020102020204" pitchFamily="34" charset="0"/>
              </a:rPr>
              <a:t> </a:t>
            </a:r>
            <a:r>
              <a:rPr lang="es-MX" sz="2800" dirty="0">
                <a:ln>
                  <a:solidFill>
                    <a:schemeClr val="bg2">
                      <a:lumMod val="75000"/>
                    </a:schemeClr>
                  </a:solidFill>
                </a:ln>
                <a:latin typeface="Arial Black" panose="020B0A04020102020204" pitchFamily="34" charset="0"/>
              </a:rPr>
              <a:t>PEOPLE</a:t>
            </a:r>
            <a:endParaRPr lang="es-CO" sz="2000" dirty="0">
              <a:ln>
                <a:solidFill>
                  <a:schemeClr val="bg2">
                    <a:lumMod val="75000"/>
                  </a:schemeClr>
                </a:solidFill>
              </a:ln>
              <a:latin typeface="Arial Black" panose="020B0A04020102020204" pitchFamily="34" charset="0"/>
            </a:endParaRPr>
          </a:p>
        </p:txBody>
      </p:sp>
      <p:pic>
        <p:nvPicPr>
          <p:cNvPr id="15" name="Imagen 14">
            <a:extLst>
              <a:ext uri="{FF2B5EF4-FFF2-40B4-BE49-F238E27FC236}">
                <a16:creationId xmlns:a16="http://schemas.microsoft.com/office/drawing/2014/main" xmlns="" id="{C686C331-32C1-40EF-BBC2-3EA9A3B1D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057" y="1686854"/>
            <a:ext cx="3943246" cy="3943246"/>
          </a:xfrm>
          <a:prstGeom prst="rect">
            <a:avLst/>
          </a:prstGeom>
          <a:effectLst>
            <a:outerShdw blurRad="50800" dist="50800" dir="5400000" algn="ctr" rotWithShape="0">
              <a:srgbClr val="000000">
                <a:alpha val="74000"/>
              </a:srgbClr>
            </a:outerShdw>
          </a:effectLst>
        </p:spPr>
      </p:pic>
      <p:sp>
        <p:nvSpPr>
          <p:cNvPr id="6" name="Rectángulo 5">
            <a:extLst>
              <a:ext uri="{FF2B5EF4-FFF2-40B4-BE49-F238E27FC236}">
                <a16:creationId xmlns:a16="http://schemas.microsoft.com/office/drawing/2014/main" xmlns="" id="{7213706C-6726-4616-A2D8-23BDF3FF97E1}"/>
              </a:ext>
            </a:extLst>
          </p:cNvPr>
          <p:cNvSpPr/>
          <p:nvPr/>
        </p:nvSpPr>
        <p:spPr>
          <a:xfrm>
            <a:off x="5041588" y="2228481"/>
            <a:ext cx="2999874" cy="497305"/>
          </a:xfrm>
          <a:prstGeom prst="rect">
            <a:avLst/>
          </a:prstGeom>
          <a:effectLst>
            <a:outerShdw blurRad="50800" dist="50800" dir="5400000" sx="103000" sy="103000" algn="ctr" rotWithShape="0">
              <a:srgbClr val="000000">
                <a:alpha val="94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5216489" y="1601020"/>
            <a:ext cx="2785288"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Correo/Usuario</a:t>
            </a:r>
            <a:endParaRPr lang="es-CO" sz="2800" dirty="0">
              <a:ln>
                <a:solidFill>
                  <a:schemeClr val="bg1"/>
                </a:solidFill>
              </a:ln>
              <a:effectLst>
                <a:glow rad="101600">
                  <a:schemeClr val="accent1">
                    <a:satMod val="175000"/>
                    <a:alpha val="40000"/>
                  </a:schemeClr>
                </a:glow>
              </a:effectLst>
            </a:endParaRPr>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5501015" y="2843026"/>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Edad +18</a:t>
            </a:r>
            <a:endParaRPr lang="es-CO" sz="2800" dirty="0">
              <a:ln>
                <a:solidFill>
                  <a:schemeClr val="bg1"/>
                </a:solidFill>
              </a:ln>
              <a:effectLst>
                <a:glow rad="101600">
                  <a:schemeClr val="accent1">
                    <a:satMod val="175000"/>
                    <a:alpha val="40000"/>
                  </a:schemeClr>
                </a:glow>
              </a:effectLst>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063553" y="3387701"/>
            <a:ext cx="2999874" cy="504874"/>
          </a:xfrm>
          <a:prstGeom prst="rect">
            <a:avLst/>
          </a:prstGeom>
          <a:solidFill>
            <a:schemeClr val="tx1"/>
          </a:solidFill>
          <a:effectLst>
            <a:outerShdw blurRad="101600" dist="50800" dir="5400000" sx="103000" sy="103000" algn="ctr" rotWithShape="0">
              <a:srgbClr val="000000">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4840676" y="4135983"/>
            <a:ext cx="3445627" cy="461665"/>
          </a:xfrm>
          <a:prstGeom prst="rect">
            <a:avLst/>
          </a:prstGeom>
          <a:noFill/>
        </p:spPr>
        <p:txBody>
          <a:bodyPr wrap="square" rtlCol="0">
            <a:spAutoFit/>
          </a:bodyPr>
          <a:lstStyle/>
          <a:p>
            <a:pPr algn="ctr"/>
            <a:r>
              <a:rPr lang="es-MX" sz="2400" dirty="0">
                <a:ln>
                  <a:solidFill>
                    <a:schemeClr val="bg1"/>
                  </a:solidFill>
                </a:ln>
                <a:effectLst>
                  <a:glow rad="101600">
                    <a:schemeClr val="accent1">
                      <a:satMod val="175000"/>
                      <a:alpha val="40000"/>
                    </a:schemeClr>
                  </a:glow>
                </a:effectLst>
              </a:rPr>
              <a:t>Código de administrador </a:t>
            </a:r>
            <a:endParaRPr lang="es-CO" sz="2400" dirty="0">
              <a:ln>
                <a:solidFill>
                  <a:schemeClr val="bg1"/>
                </a:solidFill>
              </a:ln>
              <a:effectLst>
                <a:glow rad="101600">
                  <a:schemeClr val="accent1">
                    <a:satMod val="175000"/>
                    <a:alpha val="40000"/>
                  </a:schemeClr>
                </a:glow>
              </a:effectLst>
            </a:endParaRPr>
          </a:p>
        </p:txBody>
      </p:sp>
      <p:sp>
        <p:nvSpPr>
          <p:cNvPr id="7" name="Rectángulo 6">
            <a:extLst>
              <a:ext uri="{FF2B5EF4-FFF2-40B4-BE49-F238E27FC236}">
                <a16:creationId xmlns:a16="http://schemas.microsoft.com/office/drawing/2014/main" xmlns="" id="{AC9AD1AD-CD07-4BC2-991C-1E7C4C057BAA}"/>
              </a:ext>
            </a:extLst>
          </p:cNvPr>
          <p:cNvSpPr/>
          <p:nvPr/>
        </p:nvSpPr>
        <p:spPr>
          <a:xfrm>
            <a:off x="5063867" y="4635885"/>
            <a:ext cx="2999874" cy="497305"/>
          </a:xfrm>
          <a:prstGeom prst="rect">
            <a:avLst/>
          </a:prstGeom>
          <a:effectLst>
            <a:outerShdw blurRad="50800" dist="50800" dir="5400000" sx="104000" sy="104000" algn="ctr" rotWithShape="0">
              <a:srgbClr val="000000">
                <a:alpha val="95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12" name="Diagrama de flujo: combinar 11">
            <a:hlinkClick r:id="" action="ppaction://hlinkshowjump?jump=nextslide"/>
            <a:extLst>
              <a:ext uri="{FF2B5EF4-FFF2-40B4-BE49-F238E27FC236}">
                <a16:creationId xmlns:a16="http://schemas.microsoft.com/office/drawing/2014/main" xmlns="" id="{1D1AC071-2878-3FDE-8DEF-3FEBD114A0FA}"/>
              </a:ext>
            </a:extLst>
          </p:cNvPr>
          <p:cNvSpPr/>
          <p:nvPr/>
        </p:nvSpPr>
        <p:spPr>
          <a:xfrm>
            <a:off x="7676810" y="3596114"/>
            <a:ext cx="203056" cy="115459"/>
          </a:xfrm>
          <a:prstGeom prst="flowChartMerg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CuadroTexto 4">
            <a:extLst>
              <a:ext uri="{FF2B5EF4-FFF2-40B4-BE49-F238E27FC236}">
                <a16:creationId xmlns:a16="http://schemas.microsoft.com/office/drawing/2014/main" xmlns="" id="{82A46756-48D0-F01D-1995-4049AB03FFE0}"/>
              </a:ext>
            </a:extLst>
          </p:cNvPr>
          <p:cNvSpPr txBox="1"/>
          <p:nvPr/>
        </p:nvSpPr>
        <p:spPr>
          <a:xfrm>
            <a:off x="5450170" y="1044286"/>
            <a:ext cx="3737233" cy="338554"/>
          </a:xfrm>
          <a:prstGeom prst="rect">
            <a:avLst/>
          </a:prstGeom>
          <a:noFill/>
        </p:spPr>
        <p:txBody>
          <a:bodyPr wrap="square" rtlCol="0">
            <a:spAutoFit/>
          </a:bodyPr>
          <a:lstStyle/>
          <a:p>
            <a:r>
              <a:rPr lang="es-MX" sz="1600" dirty="0">
                <a:ln>
                  <a:solidFill>
                    <a:schemeClr val="bg2">
                      <a:lumMod val="75000"/>
                    </a:schemeClr>
                  </a:solidFill>
                </a:ln>
                <a:latin typeface="Arial Black" panose="020B0A04020102020204" pitchFamily="34" charset="0"/>
              </a:rPr>
              <a:t>ADMINISTRADOR</a:t>
            </a:r>
            <a:endParaRPr lang="es-CO" sz="1200" dirty="0">
              <a:ln>
                <a:solidFill>
                  <a:schemeClr val="bg2">
                    <a:lumMod val="75000"/>
                  </a:schemeClr>
                </a:solidFill>
              </a:ln>
              <a:latin typeface="Arial Black" panose="020B0A04020102020204" pitchFamily="34" charset="0"/>
            </a:endParaRPr>
          </a:p>
        </p:txBody>
      </p:sp>
      <p:sp>
        <p:nvSpPr>
          <p:cNvPr id="13" name="Rectángulo: esquinas redondeadas 12">
            <a:hlinkClick r:id="" action="ppaction://hlinkshowjump?jump=nextslide"/>
            <a:extLst>
              <a:ext uri="{FF2B5EF4-FFF2-40B4-BE49-F238E27FC236}">
                <a16:creationId xmlns:a16="http://schemas.microsoft.com/office/drawing/2014/main" xmlns="" id="{8D42EF44-82AE-2BFA-F373-13AB739AC0F7}"/>
              </a:ext>
            </a:extLst>
          </p:cNvPr>
          <p:cNvSpPr/>
          <p:nvPr/>
        </p:nvSpPr>
        <p:spPr>
          <a:xfrm>
            <a:off x="6610335" y="5554979"/>
            <a:ext cx="1453405" cy="49730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regístrate</a:t>
            </a:r>
            <a:endParaRPr lang="es-CO" sz="2000" dirty="0">
              <a:latin typeface="Leelawadee" panose="020B0502040204020203" pitchFamily="34" charset="-34"/>
              <a:cs typeface="Leelawadee" panose="020B0502040204020203" pitchFamily="34" charset="-34"/>
            </a:endParaRPr>
          </a:p>
        </p:txBody>
      </p:sp>
      <p:sp>
        <p:nvSpPr>
          <p:cNvPr id="14" name="Rectángulo: esquinas redondeadas 13">
            <a:hlinkClick r:id="" action="ppaction://hlinkshowjump?jump=nextslide"/>
            <a:extLst>
              <a:ext uri="{FF2B5EF4-FFF2-40B4-BE49-F238E27FC236}">
                <a16:creationId xmlns:a16="http://schemas.microsoft.com/office/drawing/2014/main" xmlns="" id="{FED21A91-216A-9E5E-EDB5-9D9D5ADE0FE8}"/>
              </a:ext>
            </a:extLst>
          </p:cNvPr>
          <p:cNvSpPr/>
          <p:nvPr/>
        </p:nvSpPr>
        <p:spPr>
          <a:xfrm>
            <a:off x="4997192" y="5554979"/>
            <a:ext cx="1453405" cy="49730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Ingresar</a:t>
            </a:r>
            <a:endParaRPr lang="es-CO" sz="2000" dirty="0">
              <a:latin typeface="Leelawadee" panose="020B0502040204020203" pitchFamily="34" charset="-34"/>
              <a:cs typeface="Leelawadee" panose="020B0502040204020203" pitchFamily="34" charset="-34"/>
            </a:endParaRPr>
          </a:p>
        </p:txBody>
      </p:sp>
      <p:sp>
        <p:nvSpPr>
          <p:cNvPr id="8" name="CuadroTexto 7">
            <a:extLst>
              <a:ext uri="{FF2B5EF4-FFF2-40B4-BE49-F238E27FC236}">
                <a16:creationId xmlns:a16="http://schemas.microsoft.com/office/drawing/2014/main" xmlns="" id="{1DB19993-F517-010A-E21A-730D79F61EC8}"/>
              </a:ext>
            </a:extLst>
          </p:cNvPr>
          <p:cNvSpPr txBox="1"/>
          <p:nvPr/>
        </p:nvSpPr>
        <p:spPr>
          <a:xfrm>
            <a:off x="5015239" y="2297746"/>
            <a:ext cx="434931" cy="461665"/>
          </a:xfrm>
          <a:prstGeom prst="rect">
            <a:avLst/>
          </a:prstGeom>
          <a:noFill/>
        </p:spPr>
        <p:txBody>
          <a:bodyPr wrap="square" rtlCol="0">
            <a:spAutoFit/>
          </a:bodyPr>
          <a:lstStyle/>
          <a:p>
            <a:r>
              <a:rPr lang="es-MX" sz="2400" dirty="0">
                <a:solidFill>
                  <a:srgbClr val="FF0000"/>
                </a:solidFill>
              </a:rPr>
              <a:t>*</a:t>
            </a:r>
            <a:endParaRPr lang="es-CO" sz="2400" dirty="0">
              <a:solidFill>
                <a:srgbClr val="FF0000"/>
              </a:solidFill>
            </a:endParaRPr>
          </a:p>
        </p:txBody>
      </p:sp>
      <p:sp>
        <p:nvSpPr>
          <p:cNvPr id="16" name="CuadroTexto 15">
            <a:extLst>
              <a:ext uri="{FF2B5EF4-FFF2-40B4-BE49-F238E27FC236}">
                <a16:creationId xmlns:a16="http://schemas.microsoft.com/office/drawing/2014/main" xmlns="" id="{16F3DC49-1914-CE8F-B488-64EA9B741020}"/>
              </a:ext>
            </a:extLst>
          </p:cNvPr>
          <p:cNvSpPr txBox="1"/>
          <p:nvPr/>
        </p:nvSpPr>
        <p:spPr>
          <a:xfrm>
            <a:off x="5041588" y="4711604"/>
            <a:ext cx="434931" cy="461665"/>
          </a:xfrm>
          <a:prstGeom prst="rect">
            <a:avLst/>
          </a:prstGeom>
          <a:noFill/>
        </p:spPr>
        <p:txBody>
          <a:bodyPr wrap="square" rtlCol="0">
            <a:spAutoFit/>
          </a:bodyPr>
          <a:lstStyle/>
          <a:p>
            <a:r>
              <a:rPr lang="es-MX" sz="2400" dirty="0">
                <a:solidFill>
                  <a:srgbClr val="FF0000"/>
                </a:solidFill>
              </a:rPr>
              <a:t>*</a:t>
            </a:r>
            <a:endParaRPr lang="es-CO" sz="2400" dirty="0">
              <a:solidFill>
                <a:srgbClr val="FF0000"/>
              </a:solidFill>
            </a:endParaRPr>
          </a:p>
        </p:txBody>
      </p:sp>
      <p:sp>
        <p:nvSpPr>
          <p:cNvPr id="17" name="CuadroTexto 16">
            <a:extLst>
              <a:ext uri="{FF2B5EF4-FFF2-40B4-BE49-F238E27FC236}">
                <a16:creationId xmlns:a16="http://schemas.microsoft.com/office/drawing/2014/main" xmlns="" id="{4DAE88CF-A807-BD29-3CF3-B6F0370E67CE}"/>
              </a:ext>
            </a:extLst>
          </p:cNvPr>
          <p:cNvSpPr txBox="1"/>
          <p:nvPr/>
        </p:nvSpPr>
        <p:spPr>
          <a:xfrm>
            <a:off x="5041588" y="3464722"/>
            <a:ext cx="434931" cy="461665"/>
          </a:xfrm>
          <a:prstGeom prst="rect">
            <a:avLst/>
          </a:prstGeom>
          <a:noFill/>
        </p:spPr>
        <p:txBody>
          <a:bodyPr wrap="square" rtlCol="0">
            <a:spAutoFit/>
          </a:bodyPr>
          <a:lstStyle/>
          <a:p>
            <a:r>
              <a:rPr lang="es-MX" sz="2400" dirty="0">
                <a:solidFill>
                  <a:srgbClr val="FF0000"/>
                </a:solidFill>
              </a:rPr>
              <a:t>*</a:t>
            </a:r>
            <a:endParaRPr lang="es-CO" sz="2400" dirty="0">
              <a:solidFill>
                <a:srgbClr val="FF0000"/>
              </a:solidFill>
            </a:endParaRPr>
          </a:p>
        </p:txBody>
      </p:sp>
      <p:cxnSp>
        <p:nvCxnSpPr>
          <p:cNvPr id="19" name="Conector recto 18">
            <a:extLst>
              <a:ext uri="{FF2B5EF4-FFF2-40B4-BE49-F238E27FC236}">
                <a16:creationId xmlns:a16="http://schemas.microsoft.com/office/drawing/2014/main" xmlns="" id="{20CAF15F-3A28-9A10-B8A1-B018C2137266}"/>
              </a:ext>
            </a:extLst>
          </p:cNvPr>
          <p:cNvCxnSpPr>
            <a:cxnSpLocks/>
          </p:cNvCxnSpPr>
          <p:nvPr/>
        </p:nvCxnSpPr>
        <p:spPr>
          <a:xfrm>
            <a:off x="5293750" y="2673200"/>
            <a:ext cx="2366622" cy="0"/>
          </a:xfrm>
          <a:prstGeom prst="line">
            <a:avLst/>
          </a:prstGeom>
          <a:ln>
            <a:solidFill>
              <a:srgbClr val="FF0000"/>
            </a:solidFill>
          </a:ln>
        </p:spPr>
        <p:style>
          <a:lnRef idx="2">
            <a:schemeClr val="accent3"/>
          </a:lnRef>
          <a:fillRef idx="0">
            <a:schemeClr val="accent3"/>
          </a:fillRef>
          <a:effectRef idx="1">
            <a:schemeClr val="accent3"/>
          </a:effectRef>
          <a:fontRef idx="minor">
            <a:schemeClr val="tx1"/>
          </a:fontRef>
        </p:style>
      </p:cxnSp>
      <p:cxnSp>
        <p:nvCxnSpPr>
          <p:cNvPr id="21" name="Conector recto 20">
            <a:extLst>
              <a:ext uri="{FF2B5EF4-FFF2-40B4-BE49-F238E27FC236}">
                <a16:creationId xmlns:a16="http://schemas.microsoft.com/office/drawing/2014/main" xmlns="" id="{7B3B42C9-0271-21A6-AC8C-5C393A671481}"/>
              </a:ext>
            </a:extLst>
          </p:cNvPr>
          <p:cNvCxnSpPr>
            <a:cxnSpLocks/>
          </p:cNvCxnSpPr>
          <p:nvPr/>
        </p:nvCxnSpPr>
        <p:spPr>
          <a:xfrm>
            <a:off x="5310188" y="3835249"/>
            <a:ext cx="2366622" cy="0"/>
          </a:xfrm>
          <a:prstGeom prst="line">
            <a:avLst/>
          </a:prstGeom>
          <a:ln>
            <a:solidFill>
              <a:srgbClr val="FF0000"/>
            </a:solidFill>
          </a:ln>
        </p:spPr>
        <p:style>
          <a:lnRef idx="2">
            <a:schemeClr val="accent3"/>
          </a:lnRef>
          <a:fillRef idx="0">
            <a:schemeClr val="accent3"/>
          </a:fillRef>
          <a:effectRef idx="1">
            <a:schemeClr val="accent3"/>
          </a:effectRef>
          <a:fontRef idx="minor">
            <a:schemeClr val="tx1"/>
          </a:fontRef>
        </p:style>
      </p:cxnSp>
      <p:cxnSp>
        <p:nvCxnSpPr>
          <p:cNvPr id="22" name="Conector recto 21">
            <a:extLst>
              <a:ext uri="{FF2B5EF4-FFF2-40B4-BE49-F238E27FC236}">
                <a16:creationId xmlns:a16="http://schemas.microsoft.com/office/drawing/2014/main" xmlns="" id="{04EC1656-997A-3515-3EBD-440C235ECAF4}"/>
              </a:ext>
            </a:extLst>
          </p:cNvPr>
          <p:cNvCxnSpPr>
            <a:cxnSpLocks/>
          </p:cNvCxnSpPr>
          <p:nvPr/>
        </p:nvCxnSpPr>
        <p:spPr>
          <a:xfrm>
            <a:off x="5310188" y="5068738"/>
            <a:ext cx="2366622" cy="0"/>
          </a:xfrm>
          <a:prstGeom prst="line">
            <a:avLst/>
          </a:prstGeom>
          <a:ln>
            <a:solidFill>
              <a:srgbClr val="FF0000"/>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237285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767181" y="235235"/>
            <a:ext cx="5303173" cy="6213796"/>
          </a:xfrm>
          <a:prstGeom prst="roundRect">
            <a:avLst/>
          </a:prstGeom>
          <a:solidFill>
            <a:srgbClr val="6DC5ED"/>
          </a:solidFill>
          <a:effectLst>
            <a:outerShdw blurRad="5207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6" name="Imagen 15">
            <a:extLst>
              <a:ext uri="{FF2B5EF4-FFF2-40B4-BE49-F238E27FC236}">
                <a16:creationId xmlns:a16="http://schemas.microsoft.com/office/drawing/2014/main" xmlns="" id="{A8201AC5-C8E6-4484-9ADD-C14FC89828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284" y="1609061"/>
            <a:ext cx="3914965" cy="3914965"/>
          </a:xfrm>
          <a:prstGeom prst="rect">
            <a:avLst/>
          </a:prstGeom>
        </p:spPr>
      </p:pic>
      <p:sp>
        <p:nvSpPr>
          <p:cNvPr id="17" name="CuadroTexto 16">
            <a:extLst>
              <a:ext uri="{FF2B5EF4-FFF2-40B4-BE49-F238E27FC236}">
                <a16:creationId xmlns:a16="http://schemas.microsoft.com/office/drawing/2014/main" xmlns="" id="{329C6864-5531-67C1-77F3-A5C772831696}"/>
              </a:ext>
            </a:extLst>
          </p:cNvPr>
          <p:cNvSpPr txBox="1"/>
          <p:nvPr/>
        </p:nvSpPr>
        <p:spPr>
          <a:xfrm>
            <a:off x="4840676" y="4135983"/>
            <a:ext cx="3445627" cy="461665"/>
          </a:xfrm>
          <a:prstGeom prst="rect">
            <a:avLst/>
          </a:prstGeom>
          <a:noFill/>
        </p:spPr>
        <p:txBody>
          <a:bodyPr wrap="square" rtlCol="0">
            <a:spAutoFit/>
          </a:bodyPr>
          <a:lstStyle/>
          <a:p>
            <a:pPr algn="ctr"/>
            <a:r>
              <a:rPr lang="es-MX" sz="2400" dirty="0">
                <a:ln>
                  <a:solidFill>
                    <a:schemeClr val="bg1"/>
                  </a:solidFill>
                </a:ln>
                <a:effectLst>
                  <a:glow rad="101600">
                    <a:schemeClr val="accent1">
                      <a:satMod val="175000"/>
                      <a:alpha val="40000"/>
                    </a:schemeClr>
                  </a:glow>
                </a:effectLst>
              </a:rPr>
              <a:t>Código de administrador </a:t>
            </a:r>
            <a:endParaRPr lang="es-CO" sz="2400" dirty="0">
              <a:ln>
                <a:solidFill>
                  <a:schemeClr val="bg1"/>
                </a:solidFill>
              </a:ln>
              <a:effectLst>
                <a:glow rad="101600">
                  <a:schemeClr val="accent1">
                    <a:satMod val="175000"/>
                    <a:alpha val="40000"/>
                  </a:schemeClr>
                </a:glow>
              </a:effectLst>
            </a:endParaRPr>
          </a:p>
        </p:txBody>
      </p:sp>
      <p:sp>
        <p:nvSpPr>
          <p:cNvPr id="6" name="Rectángulo 5">
            <a:extLst>
              <a:ext uri="{FF2B5EF4-FFF2-40B4-BE49-F238E27FC236}">
                <a16:creationId xmlns:a16="http://schemas.microsoft.com/office/drawing/2014/main" xmlns="" id="{7213706C-6726-4616-A2D8-23BDF3FF97E1}"/>
              </a:ext>
            </a:extLst>
          </p:cNvPr>
          <p:cNvSpPr/>
          <p:nvPr/>
        </p:nvSpPr>
        <p:spPr>
          <a:xfrm>
            <a:off x="5063867" y="2174446"/>
            <a:ext cx="2999874" cy="4973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063867" y="4635885"/>
            <a:ext cx="2999874" cy="4973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8" name="Rectángulo: esquinas redondeadas 7">
            <a:hlinkClick r:id="rId4" action="ppaction://hlinksldjump"/>
            <a:extLst>
              <a:ext uri="{FF2B5EF4-FFF2-40B4-BE49-F238E27FC236}">
                <a16:creationId xmlns:a16="http://schemas.microsoft.com/office/drawing/2014/main" xmlns="" id="{D3BC2AD8-8C53-4530-8A27-724A8055EAD2}"/>
              </a:ext>
            </a:extLst>
          </p:cNvPr>
          <p:cNvSpPr/>
          <p:nvPr/>
        </p:nvSpPr>
        <p:spPr>
          <a:xfrm>
            <a:off x="4997192" y="5554979"/>
            <a:ext cx="1453405" cy="49730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Ingresar</a:t>
            </a:r>
            <a:endParaRPr lang="es-CO" sz="2000" dirty="0">
              <a:latin typeface="Leelawadee" panose="020B0502040204020203" pitchFamily="34" charset="-34"/>
              <a:cs typeface="Leelawadee" panose="020B0502040204020203" pitchFamily="34" charset="-34"/>
            </a:endParaRPr>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4918831" y="597855"/>
            <a:ext cx="3737233" cy="523220"/>
          </a:xfrm>
          <a:prstGeom prst="rect">
            <a:avLst/>
          </a:prstGeom>
          <a:noFill/>
        </p:spPr>
        <p:txBody>
          <a:bodyPr wrap="square" rtlCol="0">
            <a:spAutoFit/>
          </a:bodyPr>
          <a:lstStyle/>
          <a:p>
            <a:r>
              <a:rPr lang="es-MX" sz="2800" dirty="0">
                <a:ln>
                  <a:solidFill>
                    <a:schemeClr val="bg2">
                      <a:lumMod val="75000"/>
                    </a:schemeClr>
                  </a:solidFill>
                </a:ln>
                <a:latin typeface="Arial Black" panose="020B0A04020102020204" pitchFamily="34" charset="0"/>
              </a:rPr>
              <a:t>TOURS</a:t>
            </a:r>
            <a:r>
              <a:rPr lang="es-MX" sz="2000" dirty="0">
                <a:ln>
                  <a:solidFill>
                    <a:schemeClr val="bg2">
                      <a:lumMod val="75000"/>
                    </a:schemeClr>
                  </a:solidFill>
                </a:ln>
                <a:latin typeface="Arial Black" panose="020B0A04020102020204" pitchFamily="34" charset="0"/>
              </a:rPr>
              <a:t> </a:t>
            </a:r>
            <a:r>
              <a:rPr lang="es-MX" sz="2800" dirty="0">
                <a:ln>
                  <a:solidFill>
                    <a:schemeClr val="bg2">
                      <a:lumMod val="75000"/>
                    </a:schemeClr>
                  </a:solidFill>
                </a:ln>
                <a:latin typeface="Arial Black" panose="020B0A04020102020204" pitchFamily="34" charset="0"/>
              </a:rPr>
              <a:t>PEOPLE</a:t>
            </a:r>
            <a:endParaRPr lang="es-CO" sz="2000" dirty="0">
              <a:ln>
                <a:solidFill>
                  <a:schemeClr val="bg2">
                    <a:lumMod val="75000"/>
                  </a:schemeClr>
                </a:solidFill>
              </a:ln>
              <a:latin typeface="Arial Black" panose="020B0A04020102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063867" y="3401381"/>
            <a:ext cx="2999874" cy="5048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esquinas redondeadas 13">
            <a:hlinkClick r:id="" action="ppaction://hlinkshowjump?jump=nextslide"/>
            <a:extLst>
              <a:ext uri="{FF2B5EF4-FFF2-40B4-BE49-F238E27FC236}">
                <a16:creationId xmlns:a16="http://schemas.microsoft.com/office/drawing/2014/main" xmlns="" id="{4235540C-1575-1BDB-9E32-9896B0EDEB96}"/>
              </a:ext>
            </a:extLst>
          </p:cNvPr>
          <p:cNvSpPr/>
          <p:nvPr/>
        </p:nvSpPr>
        <p:spPr>
          <a:xfrm>
            <a:off x="6610335" y="5554979"/>
            <a:ext cx="1453405" cy="49730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regístrate</a:t>
            </a:r>
            <a:endParaRPr lang="es-CO" sz="2000" dirty="0">
              <a:latin typeface="Leelawadee" panose="020B0502040204020203" pitchFamily="34" charset="-34"/>
              <a:cs typeface="Leelawadee" panose="020B0502040204020203" pitchFamily="34" charset="-34"/>
            </a:endParaRPr>
          </a:p>
        </p:txBody>
      </p:sp>
      <p:sp>
        <p:nvSpPr>
          <p:cNvPr id="5" name="Rectángulo 4">
            <a:extLst>
              <a:ext uri="{FF2B5EF4-FFF2-40B4-BE49-F238E27FC236}">
                <a16:creationId xmlns:a16="http://schemas.microsoft.com/office/drawing/2014/main" xmlns="" id="{06EE1209-BE2B-4E9B-9905-07691B08A03B}"/>
              </a:ext>
            </a:extLst>
          </p:cNvPr>
          <p:cNvSpPr/>
          <p:nvPr/>
        </p:nvSpPr>
        <p:spPr>
          <a:xfrm>
            <a:off x="7288696" y="3824344"/>
            <a:ext cx="775044" cy="14796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CuadroTexto 12">
            <a:extLst>
              <a:ext uri="{FF2B5EF4-FFF2-40B4-BE49-F238E27FC236}">
                <a16:creationId xmlns:a16="http://schemas.microsoft.com/office/drawing/2014/main" xmlns="" id="{6C42516C-5EF1-0363-8D31-4D89FBF7EA65}"/>
              </a:ext>
            </a:extLst>
          </p:cNvPr>
          <p:cNvSpPr txBox="1"/>
          <p:nvPr/>
        </p:nvSpPr>
        <p:spPr>
          <a:xfrm>
            <a:off x="3515804" y="1627143"/>
            <a:ext cx="6096000" cy="523220"/>
          </a:xfrm>
          <a:prstGeom prst="rect">
            <a:avLst/>
          </a:prstGeom>
          <a:noFill/>
        </p:spPr>
        <p:txBody>
          <a:bodyPr wrap="square">
            <a:spAutoFit/>
          </a:bodyPr>
          <a:lstStyle/>
          <a:p>
            <a:pPr algn="ctr"/>
            <a:r>
              <a:rPr lang="es-MX" sz="2800" dirty="0">
                <a:ln>
                  <a:solidFill>
                    <a:schemeClr val="bg1"/>
                  </a:solidFill>
                </a:ln>
                <a:effectLst>
                  <a:glow rad="101600">
                    <a:schemeClr val="accent1">
                      <a:satMod val="175000"/>
                      <a:alpha val="40000"/>
                    </a:schemeClr>
                  </a:glow>
                </a:effectLst>
              </a:rPr>
              <a:t>Correo/Usuario</a:t>
            </a:r>
            <a:endParaRPr lang="es-CO" sz="2800" dirty="0">
              <a:ln>
                <a:solidFill>
                  <a:schemeClr val="bg1"/>
                </a:solidFill>
              </a:ln>
              <a:effectLst>
                <a:glow rad="101600">
                  <a:schemeClr val="accent1">
                    <a:satMod val="175000"/>
                    <a:alpha val="40000"/>
                  </a:schemeClr>
                </a:glow>
              </a:effectLst>
            </a:endParaRPr>
          </a:p>
        </p:txBody>
      </p:sp>
      <p:sp>
        <p:nvSpPr>
          <p:cNvPr id="15" name="CuadroTexto 14">
            <a:extLst>
              <a:ext uri="{FF2B5EF4-FFF2-40B4-BE49-F238E27FC236}">
                <a16:creationId xmlns:a16="http://schemas.microsoft.com/office/drawing/2014/main" xmlns="" id="{EE4C1EBF-72D0-620C-CCB8-076F2432A7E8}"/>
              </a:ext>
            </a:extLst>
          </p:cNvPr>
          <p:cNvSpPr txBox="1"/>
          <p:nvPr/>
        </p:nvSpPr>
        <p:spPr>
          <a:xfrm>
            <a:off x="5501015" y="2843026"/>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Edad +18</a:t>
            </a:r>
            <a:endParaRPr lang="es-CO" sz="2800" dirty="0">
              <a:ln>
                <a:solidFill>
                  <a:schemeClr val="bg1"/>
                </a:solidFill>
              </a:ln>
              <a:effectLst>
                <a:glow rad="101600">
                  <a:schemeClr val="accent1">
                    <a:satMod val="175000"/>
                    <a:alpha val="40000"/>
                  </a:schemeClr>
                </a:glow>
              </a:effectLst>
            </a:endParaRPr>
          </a:p>
        </p:txBody>
      </p:sp>
      <p:sp>
        <p:nvSpPr>
          <p:cNvPr id="18" name="CuadroTexto 17">
            <a:hlinkClick r:id="" action="ppaction://hlinkshowjump?jump=nextslide"/>
            <a:extLst>
              <a:ext uri="{FF2B5EF4-FFF2-40B4-BE49-F238E27FC236}">
                <a16:creationId xmlns:a16="http://schemas.microsoft.com/office/drawing/2014/main" xmlns="" id="{ECABEA4D-166B-3F5C-3DA4-C48A473CFA64}"/>
              </a:ext>
            </a:extLst>
          </p:cNvPr>
          <p:cNvSpPr txBox="1"/>
          <p:nvPr/>
        </p:nvSpPr>
        <p:spPr>
          <a:xfrm>
            <a:off x="7235065" y="3920364"/>
            <a:ext cx="828675" cy="369332"/>
          </a:xfrm>
          <a:prstGeom prst="rect">
            <a:avLst/>
          </a:prstGeom>
          <a:noFill/>
        </p:spPr>
        <p:txBody>
          <a:bodyPr wrap="square" rtlCol="0">
            <a:spAutoFit/>
          </a:bodyPr>
          <a:lstStyle/>
          <a:p>
            <a:pPr algn="ctr"/>
            <a:r>
              <a:rPr lang="es-MX" dirty="0">
                <a:hlinkClick r:id="" action="ppaction://hlinkshowjump?jump=nextslide"/>
              </a:rPr>
              <a:t>18-25</a:t>
            </a:r>
            <a:endParaRPr lang="es-MX" dirty="0"/>
          </a:p>
        </p:txBody>
      </p:sp>
      <p:sp>
        <p:nvSpPr>
          <p:cNvPr id="19" name="CuadroTexto 18">
            <a:hlinkClick r:id="" action="ppaction://hlinkshowjump?jump=nextslide"/>
            <a:extLst>
              <a:ext uri="{FF2B5EF4-FFF2-40B4-BE49-F238E27FC236}">
                <a16:creationId xmlns:a16="http://schemas.microsoft.com/office/drawing/2014/main" xmlns="" id="{CEC9DC48-44EC-D391-17F3-432DF2852353}"/>
              </a:ext>
            </a:extLst>
          </p:cNvPr>
          <p:cNvSpPr txBox="1"/>
          <p:nvPr/>
        </p:nvSpPr>
        <p:spPr>
          <a:xfrm>
            <a:off x="7260469" y="4205079"/>
            <a:ext cx="828675" cy="369332"/>
          </a:xfrm>
          <a:prstGeom prst="rect">
            <a:avLst/>
          </a:prstGeom>
          <a:noFill/>
        </p:spPr>
        <p:txBody>
          <a:bodyPr wrap="square" rtlCol="0">
            <a:spAutoFit/>
          </a:bodyPr>
          <a:lstStyle/>
          <a:p>
            <a:pPr algn="ctr"/>
            <a:r>
              <a:rPr lang="es-MX" dirty="0">
                <a:hlinkClick r:id="" action="ppaction://hlinkshowjump?jump=nextslide"/>
              </a:rPr>
              <a:t>25-30</a:t>
            </a:r>
            <a:endParaRPr lang="es-MX" dirty="0"/>
          </a:p>
        </p:txBody>
      </p:sp>
      <p:sp>
        <p:nvSpPr>
          <p:cNvPr id="20" name="CuadroTexto 19">
            <a:hlinkClick r:id="" action="ppaction://hlinkshowjump?jump=nextslide"/>
            <a:extLst>
              <a:ext uri="{FF2B5EF4-FFF2-40B4-BE49-F238E27FC236}">
                <a16:creationId xmlns:a16="http://schemas.microsoft.com/office/drawing/2014/main" xmlns="" id="{6B576AB6-DE81-E183-6F48-13DA387394F0}"/>
              </a:ext>
            </a:extLst>
          </p:cNvPr>
          <p:cNvSpPr txBox="1"/>
          <p:nvPr/>
        </p:nvSpPr>
        <p:spPr>
          <a:xfrm>
            <a:off x="7254181" y="4509115"/>
            <a:ext cx="828675" cy="369332"/>
          </a:xfrm>
          <a:prstGeom prst="rect">
            <a:avLst/>
          </a:prstGeom>
          <a:noFill/>
        </p:spPr>
        <p:txBody>
          <a:bodyPr wrap="square" rtlCol="0">
            <a:spAutoFit/>
          </a:bodyPr>
          <a:lstStyle/>
          <a:p>
            <a:pPr algn="ctr"/>
            <a:r>
              <a:rPr lang="es-MX" dirty="0">
                <a:hlinkClick r:id="" action="ppaction://hlinkshowjump?jump=nextslide"/>
              </a:rPr>
              <a:t>30-35</a:t>
            </a:r>
            <a:endParaRPr lang="es-MX" dirty="0"/>
          </a:p>
        </p:txBody>
      </p:sp>
      <p:sp>
        <p:nvSpPr>
          <p:cNvPr id="21" name="CuadroTexto 20">
            <a:hlinkClick r:id="" action="ppaction://hlinkshowjump?jump=nextslide"/>
            <a:extLst>
              <a:ext uri="{FF2B5EF4-FFF2-40B4-BE49-F238E27FC236}">
                <a16:creationId xmlns:a16="http://schemas.microsoft.com/office/drawing/2014/main" xmlns="" id="{24F6584A-A5ED-344D-BF0C-2CC5B8D5BAC8}"/>
              </a:ext>
            </a:extLst>
          </p:cNvPr>
          <p:cNvSpPr txBox="1"/>
          <p:nvPr/>
        </p:nvSpPr>
        <p:spPr>
          <a:xfrm>
            <a:off x="7258879" y="4783108"/>
            <a:ext cx="828675" cy="369332"/>
          </a:xfrm>
          <a:prstGeom prst="rect">
            <a:avLst/>
          </a:prstGeom>
          <a:noFill/>
        </p:spPr>
        <p:txBody>
          <a:bodyPr wrap="square" rtlCol="0">
            <a:spAutoFit/>
          </a:bodyPr>
          <a:lstStyle/>
          <a:p>
            <a:pPr algn="ctr"/>
            <a:r>
              <a:rPr lang="es-MX" dirty="0">
                <a:hlinkClick r:id="" action="ppaction://hlinkshowjump?jump=nextslide"/>
              </a:rPr>
              <a:t>35-60</a:t>
            </a:r>
            <a:endParaRPr lang="es-MX" dirty="0"/>
          </a:p>
        </p:txBody>
      </p:sp>
    </p:spTree>
    <p:extLst>
      <p:ext uri="{BB962C8B-B14F-4D97-AF65-F5344CB8AC3E}">
        <p14:creationId xmlns:p14="http://schemas.microsoft.com/office/powerpoint/2010/main" val="2701889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767181" y="235235"/>
            <a:ext cx="5303173" cy="6213796"/>
          </a:xfrm>
          <a:prstGeom prst="roundRect">
            <a:avLst/>
          </a:prstGeom>
          <a:solidFill>
            <a:srgbClr val="6DC5ED"/>
          </a:solidFill>
          <a:effectLst>
            <a:outerShdw blurRad="393700" dist="50800" dir="5400000" sx="101000" sy="101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7" name="Imagen 16">
            <a:extLst>
              <a:ext uri="{FF2B5EF4-FFF2-40B4-BE49-F238E27FC236}">
                <a16:creationId xmlns:a16="http://schemas.microsoft.com/office/drawing/2014/main" xmlns="" id="{18BE1E26-A562-4DA8-B77D-9554A64F59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284" y="1609061"/>
            <a:ext cx="3914965" cy="3914965"/>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063867" y="2174446"/>
            <a:ext cx="2999874" cy="497305"/>
          </a:xfrm>
          <a:prstGeom prst="rect">
            <a:avLst/>
          </a:prstGeom>
          <a:effectLst>
            <a:outerShdw blurRad="50800" dist="50800" dir="5400000" algn="ctr" rotWithShape="0">
              <a:srgbClr val="000000">
                <a:alpha val="65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063867" y="4635885"/>
            <a:ext cx="2999874" cy="497305"/>
          </a:xfrm>
          <a:prstGeom prst="rect">
            <a:avLst/>
          </a:prstGeom>
          <a:effectLst>
            <a:outerShdw blurRad="50800" dist="50800" dir="5400000" algn="ctr" rotWithShape="0">
              <a:srgbClr val="000000">
                <a:alpha val="65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8" name="Rectángulo 7">
            <a:hlinkClick r:id="rId4" action="ppaction://hlinksldjump"/>
            <a:extLst>
              <a:ext uri="{FF2B5EF4-FFF2-40B4-BE49-F238E27FC236}">
                <a16:creationId xmlns:a16="http://schemas.microsoft.com/office/drawing/2014/main" xmlns="" id="{D3BC2AD8-8C53-4530-8A27-724A8055EAD2}"/>
              </a:ext>
            </a:extLst>
          </p:cNvPr>
          <p:cNvSpPr/>
          <p:nvPr/>
        </p:nvSpPr>
        <p:spPr>
          <a:xfrm>
            <a:off x="4997192"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Ingresar</a:t>
            </a:r>
            <a:endParaRPr lang="es-CO" sz="2000" dirty="0">
              <a:latin typeface="Leelawadee" panose="020B0502040204020203" pitchFamily="34" charset="-34"/>
              <a:cs typeface="Leelawadee" panose="020B0502040204020203" pitchFamily="34" charset="-34"/>
            </a:endParaRPr>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5501015" y="2843026"/>
            <a:ext cx="2125579" cy="400110"/>
          </a:xfrm>
          <a:prstGeom prst="rect">
            <a:avLst/>
          </a:prstGeom>
          <a:noFill/>
        </p:spPr>
        <p:txBody>
          <a:bodyPr wrap="square" rtlCol="0">
            <a:spAutoFit/>
          </a:bodyPr>
          <a:lstStyle/>
          <a:p>
            <a:pPr algn="ctr"/>
            <a:r>
              <a:rPr lang="es-MX" sz="2000" dirty="0"/>
              <a:t>Edad +18</a:t>
            </a:r>
            <a:endParaRPr lang="es-CO" sz="2000"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5649404" y="4102510"/>
            <a:ext cx="1828800" cy="461665"/>
          </a:xfrm>
          <a:prstGeom prst="rect">
            <a:avLst/>
          </a:prstGeom>
          <a:noFill/>
        </p:spPr>
        <p:txBody>
          <a:bodyPr wrap="square" rtlCol="0">
            <a:spAutoFit/>
          </a:bodyPr>
          <a:lstStyle/>
          <a:p>
            <a:pPr algn="ctr"/>
            <a:r>
              <a:rPr lang="es-MX" sz="2400" dirty="0"/>
              <a:t>Contraseña</a:t>
            </a:r>
            <a:r>
              <a:rPr lang="es-MX" dirty="0"/>
              <a:t> </a:t>
            </a:r>
            <a:endParaRPr lang="es-CO"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4918831" y="597855"/>
            <a:ext cx="3737233" cy="523220"/>
          </a:xfrm>
          <a:prstGeom prst="rect">
            <a:avLst/>
          </a:prstGeom>
          <a:noFill/>
        </p:spPr>
        <p:txBody>
          <a:bodyPr wrap="square" rtlCol="0">
            <a:spAutoFit/>
          </a:bodyPr>
          <a:lstStyle/>
          <a:p>
            <a:r>
              <a:rPr lang="es-MX" sz="2800" dirty="0">
                <a:ln>
                  <a:solidFill>
                    <a:schemeClr val="bg2">
                      <a:lumMod val="75000"/>
                    </a:schemeClr>
                  </a:solidFill>
                </a:ln>
                <a:latin typeface="Arial Black" panose="020B0A04020102020204" pitchFamily="34" charset="0"/>
              </a:rPr>
              <a:t>TOURS</a:t>
            </a:r>
            <a:r>
              <a:rPr lang="es-MX" sz="2000" dirty="0">
                <a:ln>
                  <a:solidFill>
                    <a:schemeClr val="bg2">
                      <a:lumMod val="75000"/>
                    </a:schemeClr>
                  </a:solidFill>
                </a:ln>
                <a:latin typeface="Arial Black" panose="020B0A04020102020204" pitchFamily="34" charset="0"/>
              </a:rPr>
              <a:t> </a:t>
            </a:r>
            <a:r>
              <a:rPr lang="es-MX" sz="2800" dirty="0">
                <a:ln>
                  <a:solidFill>
                    <a:schemeClr val="bg2">
                      <a:lumMod val="75000"/>
                    </a:schemeClr>
                  </a:solidFill>
                </a:ln>
                <a:latin typeface="Arial Black" panose="020B0A04020102020204" pitchFamily="34" charset="0"/>
              </a:rPr>
              <a:t>PEOPLE</a:t>
            </a:r>
            <a:endParaRPr lang="es-CO" sz="2000" dirty="0">
              <a:ln>
                <a:solidFill>
                  <a:schemeClr val="bg2">
                    <a:lumMod val="75000"/>
                  </a:schemeClr>
                </a:solidFill>
              </a:ln>
              <a:latin typeface="Arial Black" panose="020B0A04020102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063867" y="3401381"/>
            <a:ext cx="2999874" cy="504874"/>
          </a:xfrm>
          <a:prstGeom prst="rect">
            <a:avLst/>
          </a:prstGeom>
          <a:solidFill>
            <a:schemeClr val="tx1"/>
          </a:solidFill>
          <a:effectLst>
            <a:outerShdw blurRad="50800" dist="50800" dir="5400000" algn="ctr" rotWithShape="0">
              <a:srgbClr val="000000">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5501015" y="1609061"/>
            <a:ext cx="2125579" cy="461665"/>
          </a:xfrm>
          <a:prstGeom prst="rect">
            <a:avLst/>
          </a:prstGeom>
          <a:noFill/>
        </p:spPr>
        <p:txBody>
          <a:bodyPr wrap="square" rtlCol="0">
            <a:spAutoFit/>
          </a:bodyPr>
          <a:lstStyle/>
          <a:p>
            <a:pPr algn="ctr"/>
            <a:r>
              <a:rPr lang="es-MX" sz="2400" dirty="0"/>
              <a:t>Usuario</a:t>
            </a:r>
            <a:endParaRPr lang="es-CO" sz="2400" dirty="0"/>
          </a:p>
        </p:txBody>
      </p:sp>
      <p:sp>
        <p:nvSpPr>
          <p:cNvPr id="14" name="Rectángulo 13">
            <a:hlinkClick r:id="" action="ppaction://hlinkshowjump?jump=nextslide"/>
            <a:extLst>
              <a:ext uri="{FF2B5EF4-FFF2-40B4-BE49-F238E27FC236}">
                <a16:creationId xmlns:a16="http://schemas.microsoft.com/office/drawing/2014/main" xmlns="" id="{4235540C-1575-1BDB-9E32-9896B0EDEB96}"/>
              </a:ext>
            </a:extLst>
          </p:cNvPr>
          <p:cNvSpPr/>
          <p:nvPr/>
        </p:nvSpPr>
        <p:spPr>
          <a:xfrm>
            <a:off x="6610335"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regístrate</a:t>
            </a:r>
            <a:endParaRPr lang="es-CO" sz="2000" dirty="0">
              <a:latin typeface="Leelawadee" panose="020B0502040204020203" pitchFamily="34" charset="-34"/>
              <a:cs typeface="Leelawadee" panose="020B0502040204020203" pitchFamily="34" charset="-34"/>
            </a:endParaRPr>
          </a:p>
        </p:txBody>
      </p:sp>
      <p:sp>
        <p:nvSpPr>
          <p:cNvPr id="15" name="Rectángulo: una sola esquina redondeada 14">
            <a:extLst>
              <a:ext uri="{FF2B5EF4-FFF2-40B4-BE49-F238E27FC236}">
                <a16:creationId xmlns:a16="http://schemas.microsoft.com/office/drawing/2014/main" xmlns="" id="{F43E91F4-5F4B-4DFF-9F6F-F7AF6C25A226}"/>
              </a:ext>
            </a:extLst>
          </p:cNvPr>
          <p:cNvSpPr/>
          <p:nvPr/>
        </p:nvSpPr>
        <p:spPr>
          <a:xfrm>
            <a:off x="4997192" y="2599563"/>
            <a:ext cx="3503585" cy="1820672"/>
          </a:xfrm>
          <a:prstGeom prst="round1Rect">
            <a:avLst/>
          </a:prstGeom>
          <a:solidFill>
            <a:srgbClr val="0070C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MX" sz="3600" dirty="0"/>
              <a:t>Excelente </a:t>
            </a:r>
            <a:endParaRPr lang="es-419" sz="3600" dirty="0"/>
          </a:p>
        </p:txBody>
      </p:sp>
      <p:sp>
        <p:nvSpPr>
          <p:cNvPr id="5" name="CuadroTexto 4">
            <a:extLst>
              <a:ext uri="{FF2B5EF4-FFF2-40B4-BE49-F238E27FC236}">
                <a16:creationId xmlns:a16="http://schemas.microsoft.com/office/drawing/2014/main" xmlns="" id="{6DA98AEC-069C-010D-A760-5FB58E50091D}"/>
              </a:ext>
            </a:extLst>
          </p:cNvPr>
          <p:cNvSpPr txBox="1"/>
          <p:nvPr/>
        </p:nvSpPr>
        <p:spPr>
          <a:xfrm>
            <a:off x="3515804" y="1627143"/>
            <a:ext cx="6096000" cy="523220"/>
          </a:xfrm>
          <a:prstGeom prst="rect">
            <a:avLst/>
          </a:prstGeom>
          <a:noFill/>
        </p:spPr>
        <p:txBody>
          <a:bodyPr wrap="square">
            <a:spAutoFit/>
          </a:bodyPr>
          <a:lstStyle/>
          <a:p>
            <a:pPr algn="ctr"/>
            <a:r>
              <a:rPr lang="es-MX" sz="2800" dirty="0">
                <a:ln>
                  <a:solidFill>
                    <a:schemeClr val="bg1"/>
                  </a:solidFill>
                </a:ln>
                <a:effectLst>
                  <a:glow rad="101600">
                    <a:schemeClr val="accent1">
                      <a:satMod val="175000"/>
                      <a:alpha val="40000"/>
                    </a:schemeClr>
                  </a:glow>
                </a:effectLst>
              </a:rPr>
              <a:t>Correo/Usuario</a:t>
            </a:r>
            <a:endParaRPr lang="es-CO" sz="2800" dirty="0">
              <a:ln>
                <a:solidFill>
                  <a:schemeClr val="bg1"/>
                </a:solidFill>
              </a:ln>
              <a:effectLst>
                <a:glow rad="101600">
                  <a:schemeClr val="accent1">
                    <a:satMod val="175000"/>
                    <a:alpha val="40000"/>
                  </a:schemeClr>
                </a:glow>
              </a:effectLst>
            </a:endParaRPr>
          </a:p>
        </p:txBody>
      </p:sp>
    </p:spTree>
    <p:extLst>
      <p:ext uri="{BB962C8B-B14F-4D97-AF65-F5344CB8AC3E}">
        <p14:creationId xmlns:p14="http://schemas.microsoft.com/office/powerpoint/2010/main" val="2370847289"/>
      </p:ext>
    </p:extLst>
  </p:cSld>
  <p:clrMapOvr>
    <a:masterClrMapping/>
  </p:clrMapOvr>
  <mc:AlternateContent xmlns:mc="http://schemas.openxmlformats.org/markup-compatibility/2006" xmlns:p14="http://schemas.microsoft.com/office/powerpoint/2010/main">
    <mc:Choice Requires="p14">
      <p:transition spd="slow" p14:dur="2750" advClick="0" advTm="4000">
        <p14:reveal/>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767181" y="235235"/>
            <a:ext cx="5303173" cy="6213796"/>
          </a:xfrm>
          <a:prstGeom prst="roundRect">
            <a:avLst/>
          </a:prstGeom>
          <a:solidFill>
            <a:srgbClr val="6DC5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3" name="Imagen 12">
            <a:extLst>
              <a:ext uri="{FF2B5EF4-FFF2-40B4-BE49-F238E27FC236}">
                <a16:creationId xmlns:a16="http://schemas.microsoft.com/office/drawing/2014/main" xmlns="" id="{85BCAC63-6A8B-4092-A9AA-1DF3F71618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2173" y="1588492"/>
            <a:ext cx="4463892" cy="4040331"/>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063867" y="2174446"/>
            <a:ext cx="2999874" cy="4973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Robert@gmail.com</a:t>
            </a:r>
          </a:p>
        </p:txBody>
      </p:sp>
      <p:sp>
        <p:nvSpPr>
          <p:cNvPr id="7" name="Rectángulo 6">
            <a:extLst>
              <a:ext uri="{FF2B5EF4-FFF2-40B4-BE49-F238E27FC236}">
                <a16:creationId xmlns:a16="http://schemas.microsoft.com/office/drawing/2014/main" xmlns="" id="{AC9AD1AD-CD07-4BC2-991C-1E7C4C057BAA}"/>
              </a:ext>
            </a:extLst>
          </p:cNvPr>
          <p:cNvSpPr/>
          <p:nvPr/>
        </p:nvSpPr>
        <p:spPr>
          <a:xfrm>
            <a:off x="5063867" y="4635885"/>
            <a:ext cx="2999874" cy="4973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 * * * * * * *</a:t>
            </a:r>
          </a:p>
        </p:txBody>
      </p:sp>
      <p:sp>
        <p:nvSpPr>
          <p:cNvPr id="8" name="Rectángulo 7">
            <a:hlinkClick r:id="rId4" action="ppaction://hlinksldjump"/>
            <a:extLst>
              <a:ext uri="{FF2B5EF4-FFF2-40B4-BE49-F238E27FC236}">
                <a16:creationId xmlns:a16="http://schemas.microsoft.com/office/drawing/2014/main" xmlns="" id="{D3BC2AD8-8C53-4530-8A27-724A8055EAD2}"/>
              </a:ext>
            </a:extLst>
          </p:cNvPr>
          <p:cNvSpPr/>
          <p:nvPr/>
        </p:nvSpPr>
        <p:spPr>
          <a:xfrm>
            <a:off x="4997192"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Ingresar</a:t>
            </a:r>
            <a:endParaRPr lang="es-CO" sz="2000" dirty="0">
              <a:latin typeface="Leelawadee" panose="020B0502040204020203" pitchFamily="34" charset="-34"/>
              <a:cs typeface="Leelawadee" panose="020B0502040204020203" pitchFamily="34" charset="-34"/>
            </a:endParaRPr>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4918831" y="597855"/>
            <a:ext cx="3737233" cy="523220"/>
          </a:xfrm>
          <a:prstGeom prst="rect">
            <a:avLst/>
          </a:prstGeom>
          <a:noFill/>
        </p:spPr>
        <p:txBody>
          <a:bodyPr wrap="square" rtlCol="0">
            <a:spAutoFit/>
          </a:bodyPr>
          <a:lstStyle/>
          <a:p>
            <a:r>
              <a:rPr lang="es-MX" sz="2800" dirty="0">
                <a:ln>
                  <a:solidFill>
                    <a:schemeClr val="bg2">
                      <a:lumMod val="75000"/>
                    </a:schemeClr>
                  </a:solidFill>
                </a:ln>
                <a:latin typeface="Arial Black" panose="020B0A04020102020204" pitchFamily="34" charset="0"/>
              </a:rPr>
              <a:t>TOURS</a:t>
            </a:r>
            <a:r>
              <a:rPr lang="es-MX" sz="2000" dirty="0">
                <a:ln>
                  <a:solidFill>
                    <a:schemeClr val="bg2">
                      <a:lumMod val="75000"/>
                    </a:schemeClr>
                  </a:solidFill>
                </a:ln>
                <a:latin typeface="Arial Black" panose="020B0A04020102020204" pitchFamily="34" charset="0"/>
              </a:rPr>
              <a:t> </a:t>
            </a:r>
            <a:r>
              <a:rPr lang="es-MX" sz="2800" dirty="0">
                <a:ln>
                  <a:solidFill>
                    <a:schemeClr val="bg2">
                      <a:lumMod val="75000"/>
                    </a:schemeClr>
                  </a:solidFill>
                </a:ln>
                <a:latin typeface="Arial Black" panose="020B0A04020102020204" pitchFamily="34" charset="0"/>
              </a:rPr>
              <a:t>PEOPLE</a:t>
            </a:r>
            <a:endParaRPr lang="es-CO" sz="2000" dirty="0">
              <a:ln>
                <a:solidFill>
                  <a:schemeClr val="bg2">
                    <a:lumMod val="75000"/>
                  </a:schemeClr>
                </a:solidFill>
              </a:ln>
              <a:latin typeface="Arial Black" panose="020B0A04020102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063867" y="3401381"/>
            <a:ext cx="2999874" cy="5048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25</a:t>
            </a:r>
          </a:p>
        </p:txBody>
      </p:sp>
      <p:sp>
        <p:nvSpPr>
          <p:cNvPr id="12" name="Diagrama de flujo: combinar 11">
            <a:hlinkClick r:id="" action="ppaction://hlinkshowjump?jump=nextslide"/>
            <a:extLst>
              <a:ext uri="{FF2B5EF4-FFF2-40B4-BE49-F238E27FC236}">
                <a16:creationId xmlns:a16="http://schemas.microsoft.com/office/drawing/2014/main" xmlns="" id="{1D1AC071-2878-3FDE-8DEF-3FEBD114A0FA}"/>
              </a:ext>
            </a:extLst>
          </p:cNvPr>
          <p:cNvSpPr/>
          <p:nvPr/>
        </p:nvSpPr>
        <p:spPr>
          <a:xfrm>
            <a:off x="7626594" y="3653818"/>
            <a:ext cx="203056" cy="115459"/>
          </a:xfrm>
          <a:prstGeom prst="flowChartMerg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13">
            <a:hlinkClick r:id="" action="ppaction://hlinkshowjump?jump=nextslide"/>
            <a:extLst>
              <a:ext uri="{FF2B5EF4-FFF2-40B4-BE49-F238E27FC236}">
                <a16:creationId xmlns:a16="http://schemas.microsoft.com/office/drawing/2014/main" xmlns="" id="{4235540C-1575-1BDB-9E32-9896B0EDEB96}"/>
              </a:ext>
            </a:extLst>
          </p:cNvPr>
          <p:cNvSpPr/>
          <p:nvPr/>
        </p:nvSpPr>
        <p:spPr>
          <a:xfrm>
            <a:off x="6610335"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regístrate</a:t>
            </a:r>
            <a:endParaRPr lang="es-CO" sz="2000" dirty="0">
              <a:latin typeface="Leelawadee" panose="020B0502040204020203" pitchFamily="34" charset="-34"/>
              <a:cs typeface="Leelawadee" panose="020B0502040204020203" pitchFamily="34" charset="-34"/>
            </a:endParaRPr>
          </a:p>
        </p:txBody>
      </p:sp>
      <p:sp>
        <p:nvSpPr>
          <p:cNvPr id="5" name="CuadroTexto 4">
            <a:extLst>
              <a:ext uri="{FF2B5EF4-FFF2-40B4-BE49-F238E27FC236}">
                <a16:creationId xmlns:a16="http://schemas.microsoft.com/office/drawing/2014/main" xmlns="" id="{0BA2DE8D-F1FE-ADC5-A55F-B6669BA4A6D4}"/>
              </a:ext>
            </a:extLst>
          </p:cNvPr>
          <p:cNvSpPr txBox="1"/>
          <p:nvPr/>
        </p:nvSpPr>
        <p:spPr>
          <a:xfrm>
            <a:off x="4840676" y="4135983"/>
            <a:ext cx="3445627" cy="461665"/>
          </a:xfrm>
          <a:prstGeom prst="rect">
            <a:avLst/>
          </a:prstGeom>
          <a:noFill/>
        </p:spPr>
        <p:txBody>
          <a:bodyPr wrap="square" rtlCol="0">
            <a:spAutoFit/>
          </a:bodyPr>
          <a:lstStyle/>
          <a:p>
            <a:pPr algn="ctr"/>
            <a:r>
              <a:rPr lang="es-MX" sz="2400" dirty="0">
                <a:ln>
                  <a:solidFill>
                    <a:schemeClr val="bg1"/>
                  </a:solidFill>
                </a:ln>
                <a:effectLst>
                  <a:glow rad="101600">
                    <a:schemeClr val="accent1">
                      <a:satMod val="175000"/>
                      <a:alpha val="40000"/>
                    </a:schemeClr>
                  </a:glow>
                </a:effectLst>
              </a:rPr>
              <a:t>Código de administrador </a:t>
            </a:r>
            <a:endParaRPr lang="es-CO" sz="2400" dirty="0">
              <a:ln>
                <a:solidFill>
                  <a:schemeClr val="bg1"/>
                </a:solidFill>
              </a:ln>
              <a:effectLst>
                <a:glow rad="101600">
                  <a:schemeClr val="accent1">
                    <a:satMod val="175000"/>
                    <a:alpha val="40000"/>
                  </a:schemeClr>
                </a:glow>
              </a:effectLst>
            </a:endParaRPr>
          </a:p>
        </p:txBody>
      </p:sp>
      <p:sp>
        <p:nvSpPr>
          <p:cNvPr id="15" name="CuadroTexto 14">
            <a:extLst>
              <a:ext uri="{FF2B5EF4-FFF2-40B4-BE49-F238E27FC236}">
                <a16:creationId xmlns:a16="http://schemas.microsoft.com/office/drawing/2014/main" xmlns="" id="{C7EAA74A-6F69-FCE0-530D-A2CC178198AF}"/>
              </a:ext>
            </a:extLst>
          </p:cNvPr>
          <p:cNvSpPr txBox="1"/>
          <p:nvPr/>
        </p:nvSpPr>
        <p:spPr>
          <a:xfrm>
            <a:off x="5216489" y="1601020"/>
            <a:ext cx="2785288"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Correo/Usuario</a:t>
            </a:r>
            <a:endParaRPr lang="es-CO" sz="2800" dirty="0">
              <a:ln>
                <a:solidFill>
                  <a:schemeClr val="bg1"/>
                </a:solidFill>
              </a:ln>
              <a:effectLst>
                <a:glow rad="101600">
                  <a:schemeClr val="accent1">
                    <a:satMod val="175000"/>
                    <a:alpha val="40000"/>
                  </a:schemeClr>
                </a:glow>
              </a:effectLst>
            </a:endParaRPr>
          </a:p>
        </p:txBody>
      </p:sp>
      <p:sp>
        <p:nvSpPr>
          <p:cNvPr id="16" name="CuadroTexto 15">
            <a:extLst>
              <a:ext uri="{FF2B5EF4-FFF2-40B4-BE49-F238E27FC236}">
                <a16:creationId xmlns:a16="http://schemas.microsoft.com/office/drawing/2014/main" xmlns="" id="{7FF861B7-D177-6B74-313A-8D32840C8AAB}"/>
              </a:ext>
            </a:extLst>
          </p:cNvPr>
          <p:cNvSpPr txBox="1"/>
          <p:nvPr/>
        </p:nvSpPr>
        <p:spPr>
          <a:xfrm>
            <a:off x="5501015" y="2843026"/>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Edad +18</a:t>
            </a:r>
            <a:endParaRPr lang="es-CO" sz="2800" dirty="0">
              <a:ln>
                <a:solidFill>
                  <a:schemeClr val="bg1"/>
                </a:solidFill>
              </a:ln>
              <a:effectLst>
                <a:glow rad="101600">
                  <a:schemeClr val="accent1">
                    <a:satMod val="175000"/>
                    <a:alpha val="40000"/>
                  </a:schemeClr>
                </a:glow>
              </a:effectLst>
            </a:endParaRPr>
          </a:p>
        </p:txBody>
      </p:sp>
    </p:spTree>
    <p:extLst>
      <p:ext uri="{BB962C8B-B14F-4D97-AF65-F5344CB8AC3E}">
        <p14:creationId xmlns:p14="http://schemas.microsoft.com/office/powerpoint/2010/main" val="1475407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180907" y="247165"/>
            <a:ext cx="6155119" cy="6363670"/>
          </a:xfrm>
          <a:prstGeom prst="roundRect">
            <a:avLst/>
          </a:prstGeom>
          <a:solidFill>
            <a:srgbClr val="6DC5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Imagen 7">
            <a:extLst>
              <a:ext uri="{FF2B5EF4-FFF2-40B4-BE49-F238E27FC236}">
                <a16:creationId xmlns:a16="http://schemas.microsoft.com/office/drawing/2014/main" xmlns="" id="{A8EAF6FC-F208-4BF8-A0F3-B3303D59FB35}"/>
              </a:ext>
            </a:extLst>
          </p:cNvPr>
          <p:cNvPicPr>
            <a:picLocks noChangeAspect="1"/>
          </p:cNvPicPr>
          <p:nvPr/>
        </p:nvPicPr>
        <p:blipFill>
          <a:blip r:embed="rId3"/>
          <a:stretch>
            <a:fillRect/>
          </a:stretch>
        </p:blipFill>
        <p:spPr>
          <a:xfrm>
            <a:off x="4226963" y="1076714"/>
            <a:ext cx="4417614" cy="4885887"/>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128479" y="1121967"/>
            <a:ext cx="2999874" cy="4001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dirty="0"/>
              <a:t> </a:t>
            </a:r>
            <a:endParaRPr lang="es-CO" dirty="0"/>
          </a:p>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137569" y="2798582"/>
            <a:ext cx="2999874" cy="3693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3124859632</a:t>
            </a:r>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2663571" y="1589870"/>
            <a:ext cx="2165689" cy="646331"/>
          </a:xfrm>
          <a:prstGeom prst="rect">
            <a:avLst/>
          </a:prstGeom>
          <a:noFill/>
        </p:spPr>
        <p:txBody>
          <a:bodyPr wrap="square" rtlCol="0">
            <a:spAutoFit/>
          </a:bodyPr>
          <a:lstStyle/>
          <a:p>
            <a:pPr algn="ctr"/>
            <a:r>
              <a:rPr lang="es-MX" spc="-150" dirty="0"/>
              <a:t>* Fecha de</a:t>
            </a:r>
          </a:p>
          <a:p>
            <a:pPr algn="ctr"/>
            <a:r>
              <a:rPr lang="es-MX" spc="-150" dirty="0"/>
              <a:t>     nacimiento</a:t>
            </a:r>
            <a:endParaRPr lang="es-CO" spc="-150"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3449728" y="4289188"/>
            <a:ext cx="1841597" cy="369332"/>
          </a:xfrm>
          <a:prstGeom prst="rect">
            <a:avLst/>
          </a:prstGeom>
          <a:noFill/>
        </p:spPr>
        <p:txBody>
          <a:bodyPr wrap="square" rtlCol="0" anchor="t">
            <a:spAutoFit/>
          </a:bodyPr>
          <a:lstStyle/>
          <a:p>
            <a:r>
              <a:rPr lang="es-MX" spc="-150" dirty="0"/>
              <a:t>* Repita Contraseña </a:t>
            </a:r>
            <a:endParaRPr lang="es-CO" spc="-150"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382377" y="584400"/>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latin typeface="Britannic Bold" panose="020B0903060703020204" pitchFamily="34" charset="0"/>
              </a:rPr>
              <a:t>REGISTRATE</a:t>
            </a:r>
            <a:endParaRPr lang="es-CO" sz="2800" dirty="0">
              <a:ln>
                <a:solidFill>
                  <a:schemeClr val="bg2">
                    <a:lumMod val="75000"/>
                  </a:schemeClr>
                </a:solidFill>
              </a:ln>
              <a:solidFill>
                <a:schemeClr val="bg1"/>
              </a:solidFill>
              <a:latin typeface="Britannic Bold" panose="020B0903060703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128479" y="1721253"/>
            <a:ext cx="2999874" cy="36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ysClr val="windowText" lastClr="000000"/>
              </a:solidFill>
            </a:endParaRPr>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035676" y="1104090"/>
            <a:ext cx="2281323" cy="369332"/>
          </a:xfrm>
          <a:prstGeom prst="rect">
            <a:avLst/>
          </a:prstGeom>
          <a:noFill/>
        </p:spPr>
        <p:txBody>
          <a:bodyPr wrap="square" rtlCol="0">
            <a:spAutoFit/>
          </a:bodyPr>
          <a:lstStyle/>
          <a:p>
            <a:pPr algn="ctr"/>
            <a:r>
              <a:rPr lang="es-MX" spc="-150" dirty="0"/>
              <a:t>* Nombres y apellidos</a:t>
            </a:r>
            <a:endParaRPr lang="es-CO" spc="-150" dirty="0"/>
          </a:p>
        </p:txBody>
      </p:sp>
      <p:sp>
        <p:nvSpPr>
          <p:cNvPr id="14" name="Rectángulo 13">
            <a:hlinkClick r:id="rId4" action="ppaction://hlinksldjump"/>
            <a:extLst>
              <a:ext uri="{FF2B5EF4-FFF2-40B4-BE49-F238E27FC236}">
                <a16:creationId xmlns:a16="http://schemas.microsoft.com/office/drawing/2014/main" xmlns="" id="{4235540C-1575-1BDB-9E32-9896B0EDEB96}"/>
              </a:ext>
            </a:extLst>
          </p:cNvPr>
          <p:cNvSpPr/>
          <p:nvPr/>
        </p:nvSpPr>
        <p:spPr>
          <a:xfrm>
            <a:off x="4454667" y="5681229"/>
            <a:ext cx="3757844" cy="646332"/>
          </a:xfrm>
          <a:prstGeom prst="rect">
            <a:avLst/>
          </a:prstGeom>
          <a:solidFill>
            <a:srgbClr val="0070C0">
              <a:alpha val="96000"/>
            </a:srgbClr>
          </a:solidFill>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latin typeface="Leelawadee" panose="020B0502040204020203" pitchFamily="34" charset="-34"/>
                <a:cs typeface="Leelawadee" panose="020B0502040204020203" pitchFamily="34" charset="-34"/>
              </a:rPr>
              <a:t>Enviar </a:t>
            </a:r>
            <a:endParaRPr lang="es-CO" sz="2800" dirty="0">
              <a:latin typeface="Leelawadee" panose="020B0502040204020203" pitchFamily="34" charset="-34"/>
              <a:cs typeface="Leelawadee" panose="020B0502040204020203" pitchFamily="34" charset="-34"/>
            </a:endParaRPr>
          </a:p>
        </p:txBody>
      </p:sp>
      <p:sp>
        <p:nvSpPr>
          <p:cNvPr id="13" name="Rectángulo 12">
            <a:extLst>
              <a:ext uri="{FF2B5EF4-FFF2-40B4-BE49-F238E27FC236}">
                <a16:creationId xmlns:a16="http://schemas.microsoft.com/office/drawing/2014/main" xmlns="" id="{E4E4EFDC-CA3A-4B96-B243-54747FA43F41}"/>
              </a:ext>
            </a:extLst>
          </p:cNvPr>
          <p:cNvSpPr/>
          <p:nvPr/>
        </p:nvSpPr>
        <p:spPr>
          <a:xfrm>
            <a:off x="5137569" y="2294347"/>
            <a:ext cx="2999874" cy="3644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dirty="0"/>
              <a:t>1120964002</a:t>
            </a:r>
            <a:endParaRPr lang="es-CO" dirty="0"/>
          </a:p>
        </p:txBody>
      </p:sp>
      <p:sp>
        <p:nvSpPr>
          <p:cNvPr id="15" name="Rectángulo 14">
            <a:extLst>
              <a:ext uri="{FF2B5EF4-FFF2-40B4-BE49-F238E27FC236}">
                <a16:creationId xmlns:a16="http://schemas.microsoft.com/office/drawing/2014/main" xmlns="" id="{EF20DFB3-4069-4E24-A26D-D4D1F698BFEC}"/>
              </a:ext>
            </a:extLst>
          </p:cNvPr>
          <p:cNvSpPr/>
          <p:nvPr/>
        </p:nvSpPr>
        <p:spPr>
          <a:xfrm>
            <a:off x="5128479" y="3335628"/>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Robert@gmail.com</a:t>
            </a:r>
          </a:p>
        </p:txBody>
      </p:sp>
      <p:sp>
        <p:nvSpPr>
          <p:cNvPr id="16" name="CuadroTexto 15">
            <a:extLst>
              <a:ext uri="{FF2B5EF4-FFF2-40B4-BE49-F238E27FC236}">
                <a16:creationId xmlns:a16="http://schemas.microsoft.com/office/drawing/2014/main" xmlns="" id="{7A1C911B-49FE-4463-87FD-71CC976DA633}"/>
              </a:ext>
            </a:extLst>
          </p:cNvPr>
          <p:cNvSpPr txBox="1"/>
          <p:nvPr/>
        </p:nvSpPr>
        <p:spPr>
          <a:xfrm>
            <a:off x="3441251" y="3837179"/>
            <a:ext cx="1977189" cy="369332"/>
          </a:xfrm>
          <a:prstGeom prst="rect">
            <a:avLst/>
          </a:prstGeom>
          <a:noFill/>
        </p:spPr>
        <p:txBody>
          <a:bodyPr wrap="square" rtlCol="0">
            <a:spAutoFit/>
          </a:bodyPr>
          <a:lstStyle/>
          <a:p>
            <a:r>
              <a:rPr lang="es-MX" dirty="0"/>
              <a:t>* Contraseña</a:t>
            </a:r>
            <a:endParaRPr lang="es-CO" dirty="0"/>
          </a:p>
        </p:txBody>
      </p:sp>
      <p:sp>
        <p:nvSpPr>
          <p:cNvPr id="17" name="CuadroTexto 16">
            <a:extLst>
              <a:ext uri="{FF2B5EF4-FFF2-40B4-BE49-F238E27FC236}">
                <a16:creationId xmlns:a16="http://schemas.microsoft.com/office/drawing/2014/main" xmlns="" id="{79A5A834-8918-43EB-9FCA-94A65E45FD80}"/>
              </a:ext>
            </a:extLst>
          </p:cNvPr>
          <p:cNvSpPr txBox="1"/>
          <p:nvPr/>
        </p:nvSpPr>
        <p:spPr>
          <a:xfrm>
            <a:off x="2855974" y="2347620"/>
            <a:ext cx="2125579" cy="369332"/>
          </a:xfrm>
          <a:prstGeom prst="rect">
            <a:avLst/>
          </a:prstGeom>
          <a:noFill/>
        </p:spPr>
        <p:txBody>
          <a:bodyPr wrap="square" rtlCol="0">
            <a:spAutoFit/>
          </a:bodyPr>
          <a:lstStyle/>
          <a:p>
            <a:pPr algn="ctr"/>
            <a:r>
              <a:rPr lang="es-MX" dirty="0"/>
              <a:t>* </a:t>
            </a:r>
            <a:r>
              <a:rPr lang="es-MX" spc="-150" dirty="0"/>
              <a:t>Documento </a:t>
            </a:r>
            <a:endParaRPr lang="es-CO" spc="-150" dirty="0"/>
          </a:p>
        </p:txBody>
      </p:sp>
      <p:sp>
        <p:nvSpPr>
          <p:cNvPr id="12" name="Diagrama de flujo: combinar 11">
            <a:hlinkClick r:id="rId5" action="ppaction://hlinksldjump"/>
            <a:extLst>
              <a:ext uri="{FF2B5EF4-FFF2-40B4-BE49-F238E27FC236}">
                <a16:creationId xmlns:a16="http://schemas.microsoft.com/office/drawing/2014/main" xmlns="" id="{1D1AC071-2878-3FDE-8DEF-3FEBD114A0FA}"/>
              </a:ext>
            </a:extLst>
          </p:cNvPr>
          <p:cNvSpPr/>
          <p:nvPr/>
        </p:nvSpPr>
        <p:spPr>
          <a:xfrm>
            <a:off x="7806100" y="1864424"/>
            <a:ext cx="190143" cy="129926"/>
          </a:xfrm>
          <a:prstGeom prst="flowChartMerg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
        <p:nvSpPr>
          <p:cNvPr id="5" name="CuadroTexto 4">
            <a:extLst>
              <a:ext uri="{FF2B5EF4-FFF2-40B4-BE49-F238E27FC236}">
                <a16:creationId xmlns:a16="http://schemas.microsoft.com/office/drawing/2014/main" xmlns="" id="{DD0442E7-39FA-4BA2-921C-C1881DDB1C63}"/>
              </a:ext>
            </a:extLst>
          </p:cNvPr>
          <p:cNvSpPr txBox="1"/>
          <p:nvPr/>
        </p:nvSpPr>
        <p:spPr>
          <a:xfrm>
            <a:off x="4829260" y="1109119"/>
            <a:ext cx="3166983" cy="369332"/>
          </a:xfrm>
          <a:prstGeom prst="rect">
            <a:avLst/>
          </a:prstGeom>
          <a:noFill/>
        </p:spPr>
        <p:txBody>
          <a:bodyPr wrap="square" rtlCol="0">
            <a:spAutoFit/>
          </a:bodyPr>
          <a:lstStyle/>
          <a:p>
            <a:pPr algn="ctr"/>
            <a:r>
              <a:rPr lang="es-419" spc="-150" dirty="0">
                <a:solidFill>
                  <a:sysClr val="windowText" lastClr="000000"/>
                </a:solidFill>
              </a:rPr>
              <a:t>Robert Camilo Vargas Castillo</a:t>
            </a:r>
          </a:p>
        </p:txBody>
      </p:sp>
      <p:sp>
        <p:nvSpPr>
          <p:cNvPr id="18" name="CuadroTexto 17">
            <a:hlinkClick r:id="rId6" action="ppaction://hlinkfile"/>
            <a:extLst>
              <a:ext uri="{FF2B5EF4-FFF2-40B4-BE49-F238E27FC236}">
                <a16:creationId xmlns:a16="http://schemas.microsoft.com/office/drawing/2014/main" xmlns="" id="{6EDAE77D-2699-4B05-BB22-6AB89FCE4931}"/>
              </a:ext>
            </a:extLst>
          </p:cNvPr>
          <p:cNvSpPr txBox="1"/>
          <p:nvPr/>
        </p:nvSpPr>
        <p:spPr>
          <a:xfrm>
            <a:off x="4334271" y="4840441"/>
            <a:ext cx="4301068" cy="369332"/>
          </a:xfrm>
          <a:prstGeom prst="rect">
            <a:avLst/>
          </a:prstGeom>
          <a:noFill/>
        </p:spPr>
        <p:txBody>
          <a:bodyPr wrap="square" rtlCol="0">
            <a:spAutoFit/>
          </a:bodyPr>
          <a:lstStyle/>
          <a:p>
            <a:r>
              <a:rPr lang="es-MX" dirty="0">
                <a:ln>
                  <a:solidFill>
                    <a:schemeClr val="bg1">
                      <a:lumMod val="75000"/>
                      <a:lumOff val="25000"/>
                    </a:schemeClr>
                  </a:solidFill>
                </a:ln>
                <a:solidFill>
                  <a:schemeClr val="tx1">
                    <a:lumMod val="85000"/>
                  </a:schemeClr>
                </a:solidFill>
                <a:hlinkClick r:id="rId6" action="ppaction://hlinkfile"/>
              </a:rPr>
              <a:t>Acepta los términos y condiciones</a:t>
            </a:r>
            <a:endParaRPr lang="es-CO" dirty="0">
              <a:ln>
                <a:solidFill>
                  <a:schemeClr val="bg1">
                    <a:lumMod val="75000"/>
                    <a:lumOff val="25000"/>
                  </a:schemeClr>
                </a:solidFill>
              </a:ln>
              <a:solidFill>
                <a:schemeClr val="tx1">
                  <a:lumMod val="85000"/>
                </a:schemeClr>
              </a:solidFill>
            </a:endParaRPr>
          </a:p>
        </p:txBody>
      </p:sp>
      <p:sp>
        <p:nvSpPr>
          <p:cNvPr id="19" name="CuadroTexto 18">
            <a:extLst>
              <a:ext uri="{FF2B5EF4-FFF2-40B4-BE49-F238E27FC236}">
                <a16:creationId xmlns:a16="http://schemas.microsoft.com/office/drawing/2014/main" xmlns="" id="{4A4811D5-C8DB-4E71-8557-CB73657DB2C9}"/>
              </a:ext>
            </a:extLst>
          </p:cNvPr>
          <p:cNvSpPr txBox="1"/>
          <p:nvPr/>
        </p:nvSpPr>
        <p:spPr>
          <a:xfrm>
            <a:off x="4719559" y="5121937"/>
            <a:ext cx="1530787" cy="400110"/>
          </a:xfrm>
          <a:prstGeom prst="rect">
            <a:avLst/>
          </a:prstGeom>
          <a:noFill/>
        </p:spPr>
        <p:txBody>
          <a:bodyPr wrap="square" rtlCol="0">
            <a:spAutoFit/>
          </a:bodyPr>
          <a:lstStyle/>
          <a:p>
            <a:r>
              <a:rPr lang="es-MX" sz="2000" dirty="0">
                <a:ln>
                  <a:solidFill>
                    <a:schemeClr val="tx1">
                      <a:lumMod val="85000"/>
                    </a:schemeClr>
                  </a:solidFill>
                </a:ln>
              </a:rPr>
              <a:t>Si acepto</a:t>
            </a:r>
            <a:endParaRPr lang="es-419" sz="2000" dirty="0">
              <a:ln>
                <a:solidFill>
                  <a:schemeClr val="tx1">
                    <a:lumMod val="85000"/>
                  </a:schemeClr>
                </a:solidFill>
              </a:ln>
            </a:endParaRPr>
          </a:p>
        </p:txBody>
      </p:sp>
      <p:sp>
        <p:nvSpPr>
          <p:cNvPr id="20" name="Diagrama de flujo: conector 19">
            <a:hlinkClick r:id="" action="ppaction://noaction" highlightClick="1"/>
            <a:extLst>
              <a:ext uri="{FF2B5EF4-FFF2-40B4-BE49-F238E27FC236}">
                <a16:creationId xmlns:a16="http://schemas.microsoft.com/office/drawing/2014/main" xmlns="" id="{218E40CA-D5EA-4C3E-BE07-9276FBEB3935}"/>
              </a:ext>
            </a:extLst>
          </p:cNvPr>
          <p:cNvSpPr/>
          <p:nvPr/>
        </p:nvSpPr>
        <p:spPr>
          <a:xfrm>
            <a:off x="4486158" y="5224394"/>
            <a:ext cx="218239" cy="205784"/>
          </a:xfrm>
          <a:prstGeom prst="flowChartConnector">
            <a:avLst/>
          </a:prstGeom>
          <a:solidFill>
            <a:srgbClr val="0DDD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 name="Rectángulo 20">
            <a:extLst>
              <a:ext uri="{FF2B5EF4-FFF2-40B4-BE49-F238E27FC236}">
                <a16:creationId xmlns:a16="http://schemas.microsoft.com/office/drawing/2014/main" xmlns="" id="{278AB407-CBC9-112F-2E26-66D2701CD880}"/>
              </a:ext>
            </a:extLst>
          </p:cNvPr>
          <p:cNvSpPr/>
          <p:nvPr/>
        </p:nvSpPr>
        <p:spPr>
          <a:xfrm>
            <a:off x="5137569" y="3851168"/>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 * * * * * * *</a:t>
            </a:r>
          </a:p>
        </p:txBody>
      </p:sp>
      <p:sp>
        <p:nvSpPr>
          <p:cNvPr id="22" name="Rectángulo 21">
            <a:extLst>
              <a:ext uri="{FF2B5EF4-FFF2-40B4-BE49-F238E27FC236}">
                <a16:creationId xmlns:a16="http://schemas.microsoft.com/office/drawing/2014/main" xmlns="" id="{17410B79-8C7D-CDD1-AED9-329126229549}"/>
              </a:ext>
            </a:extLst>
          </p:cNvPr>
          <p:cNvSpPr/>
          <p:nvPr/>
        </p:nvSpPr>
        <p:spPr>
          <a:xfrm>
            <a:off x="5138631" y="4334119"/>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 * * * * * * *</a:t>
            </a:r>
          </a:p>
        </p:txBody>
      </p:sp>
      <p:sp>
        <p:nvSpPr>
          <p:cNvPr id="23" name="CuadroTexto 22">
            <a:extLst>
              <a:ext uri="{FF2B5EF4-FFF2-40B4-BE49-F238E27FC236}">
                <a16:creationId xmlns:a16="http://schemas.microsoft.com/office/drawing/2014/main" xmlns="" id="{B69FF46E-336B-2ED2-2233-52B0B8632767}"/>
              </a:ext>
            </a:extLst>
          </p:cNvPr>
          <p:cNvSpPr txBox="1"/>
          <p:nvPr/>
        </p:nvSpPr>
        <p:spPr>
          <a:xfrm>
            <a:off x="2828439" y="2874382"/>
            <a:ext cx="2125579" cy="369332"/>
          </a:xfrm>
          <a:prstGeom prst="rect">
            <a:avLst/>
          </a:prstGeom>
          <a:noFill/>
        </p:spPr>
        <p:txBody>
          <a:bodyPr wrap="square" rtlCol="0">
            <a:spAutoFit/>
          </a:bodyPr>
          <a:lstStyle/>
          <a:p>
            <a:pPr algn="ctr"/>
            <a:r>
              <a:rPr lang="es-MX" dirty="0"/>
              <a:t>* </a:t>
            </a:r>
            <a:r>
              <a:rPr lang="es-MX" spc="-150" dirty="0"/>
              <a:t>Teléfono </a:t>
            </a:r>
            <a:endParaRPr lang="es-CO" spc="-150" dirty="0"/>
          </a:p>
        </p:txBody>
      </p:sp>
      <p:sp>
        <p:nvSpPr>
          <p:cNvPr id="24" name="CuadroTexto 23">
            <a:extLst>
              <a:ext uri="{FF2B5EF4-FFF2-40B4-BE49-F238E27FC236}">
                <a16:creationId xmlns:a16="http://schemas.microsoft.com/office/drawing/2014/main" xmlns="" id="{ACC5642D-CD4D-5C3A-8C26-5FFB5663EE5B}"/>
              </a:ext>
            </a:extLst>
          </p:cNvPr>
          <p:cNvSpPr txBox="1"/>
          <p:nvPr/>
        </p:nvSpPr>
        <p:spPr>
          <a:xfrm>
            <a:off x="2813805" y="3342322"/>
            <a:ext cx="2125579" cy="369332"/>
          </a:xfrm>
          <a:prstGeom prst="rect">
            <a:avLst/>
          </a:prstGeom>
          <a:noFill/>
        </p:spPr>
        <p:txBody>
          <a:bodyPr wrap="square" rtlCol="0">
            <a:spAutoFit/>
          </a:bodyPr>
          <a:lstStyle/>
          <a:p>
            <a:pPr algn="ctr"/>
            <a:r>
              <a:rPr lang="es-MX" dirty="0"/>
              <a:t>* </a:t>
            </a:r>
            <a:r>
              <a:rPr lang="es-MX" spc="-150" dirty="0"/>
              <a:t>Correo</a:t>
            </a:r>
            <a:endParaRPr lang="es-CO" spc="-150" dirty="0"/>
          </a:p>
        </p:txBody>
      </p:sp>
    </p:spTree>
    <p:extLst>
      <p:ext uri="{BB962C8B-B14F-4D97-AF65-F5344CB8AC3E}">
        <p14:creationId xmlns:p14="http://schemas.microsoft.com/office/powerpoint/2010/main" val="94037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250" fill="hold"/>
                                        <p:tgtEl>
                                          <p:spTgt spid="20"/>
                                        </p:tgtEl>
                                        <p:attrNameLst>
                                          <p:attrName>style.color</p:attrName>
                                        </p:attrNameLst>
                                      </p:cBhvr>
                                      <p:by>
                                        <p:hsl h="7200000" s="0" l="0"/>
                                      </p:by>
                                    </p:animClr>
                                    <p:animClr clrSpc="hsl" dir="cw">
                                      <p:cBhvr>
                                        <p:cTn id="7" dur="250" fill="hold"/>
                                        <p:tgtEl>
                                          <p:spTgt spid="20"/>
                                        </p:tgtEl>
                                        <p:attrNameLst>
                                          <p:attrName>fillcolor</p:attrName>
                                        </p:attrNameLst>
                                      </p:cBhvr>
                                      <p:by>
                                        <p:hsl h="7200000" s="0" l="0"/>
                                      </p:by>
                                    </p:animClr>
                                    <p:animClr clrSpc="hsl" dir="cw">
                                      <p:cBhvr>
                                        <p:cTn id="8" dur="250" fill="hold"/>
                                        <p:tgtEl>
                                          <p:spTgt spid="20"/>
                                        </p:tgtEl>
                                        <p:attrNameLst>
                                          <p:attrName>stroke.color</p:attrName>
                                        </p:attrNameLst>
                                      </p:cBhvr>
                                      <p:by>
                                        <p:hsl h="7200000" s="0" l="0"/>
                                      </p:by>
                                    </p:animClr>
                                    <p:set>
                                      <p:cBhvr>
                                        <p:cTn id="9" dur="25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180907" y="247165"/>
            <a:ext cx="6155119" cy="6363670"/>
          </a:xfrm>
          <a:prstGeom prst="roundRect">
            <a:avLst/>
          </a:prstGeom>
          <a:solidFill>
            <a:srgbClr val="6DC5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Imagen 7">
            <a:extLst>
              <a:ext uri="{FF2B5EF4-FFF2-40B4-BE49-F238E27FC236}">
                <a16:creationId xmlns:a16="http://schemas.microsoft.com/office/drawing/2014/main" xmlns="" id="{A8EAF6FC-F208-4BF8-A0F3-B3303D59FB35}"/>
              </a:ext>
            </a:extLst>
          </p:cNvPr>
          <p:cNvPicPr>
            <a:picLocks noChangeAspect="1"/>
          </p:cNvPicPr>
          <p:nvPr/>
        </p:nvPicPr>
        <p:blipFill>
          <a:blip r:embed="rId3"/>
          <a:stretch>
            <a:fillRect/>
          </a:stretch>
        </p:blipFill>
        <p:spPr>
          <a:xfrm>
            <a:off x="4226963" y="1076714"/>
            <a:ext cx="4417614" cy="4885887"/>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128479" y="1121967"/>
            <a:ext cx="2999874" cy="4001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dirty="0"/>
              <a:t> </a:t>
            </a:r>
            <a:endParaRPr lang="es-CO" dirty="0"/>
          </a:p>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137569" y="2798582"/>
            <a:ext cx="2999874" cy="3693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3124859632</a:t>
            </a:r>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2663571" y="1589870"/>
            <a:ext cx="2165689" cy="646331"/>
          </a:xfrm>
          <a:prstGeom prst="rect">
            <a:avLst/>
          </a:prstGeom>
          <a:noFill/>
        </p:spPr>
        <p:txBody>
          <a:bodyPr wrap="square" rtlCol="0">
            <a:spAutoFit/>
          </a:bodyPr>
          <a:lstStyle/>
          <a:p>
            <a:pPr algn="ctr"/>
            <a:r>
              <a:rPr lang="es-MX" spc="-150" dirty="0"/>
              <a:t>* Fecha de</a:t>
            </a:r>
          </a:p>
          <a:p>
            <a:pPr algn="ctr"/>
            <a:r>
              <a:rPr lang="es-MX" spc="-150" dirty="0"/>
              <a:t>     nacimiento</a:t>
            </a:r>
            <a:endParaRPr lang="es-CO" spc="-150"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3449728" y="4289188"/>
            <a:ext cx="1841597" cy="369332"/>
          </a:xfrm>
          <a:prstGeom prst="rect">
            <a:avLst/>
          </a:prstGeom>
          <a:noFill/>
        </p:spPr>
        <p:txBody>
          <a:bodyPr wrap="square" rtlCol="0" anchor="t">
            <a:spAutoFit/>
          </a:bodyPr>
          <a:lstStyle/>
          <a:p>
            <a:r>
              <a:rPr lang="es-MX" spc="-150" dirty="0"/>
              <a:t>* Repita Contraseña </a:t>
            </a:r>
            <a:endParaRPr lang="es-CO" spc="-150"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382377" y="584400"/>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latin typeface="Britannic Bold" panose="020B0903060703020204" pitchFamily="34" charset="0"/>
              </a:rPr>
              <a:t>REGISTRATE</a:t>
            </a:r>
            <a:endParaRPr lang="es-CO" sz="2800" dirty="0">
              <a:ln>
                <a:solidFill>
                  <a:schemeClr val="bg2">
                    <a:lumMod val="75000"/>
                  </a:schemeClr>
                </a:solidFill>
              </a:ln>
              <a:solidFill>
                <a:schemeClr val="bg1"/>
              </a:solidFill>
              <a:latin typeface="Britannic Bold" panose="020B0903060703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137569" y="1730794"/>
            <a:ext cx="2999874" cy="36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20/11/2003</a:t>
            </a:r>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035676" y="1104090"/>
            <a:ext cx="2281323" cy="369332"/>
          </a:xfrm>
          <a:prstGeom prst="rect">
            <a:avLst/>
          </a:prstGeom>
          <a:noFill/>
        </p:spPr>
        <p:txBody>
          <a:bodyPr wrap="square" rtlCol="0">
            <a:spAutoFit/>
          </a:bodyPr>
          <a:lstStyle/>
          <a:p>
            <a:pPr algn="ctr"/>
            <a:r>
              <a:rPr lang="es-MX" spc="-150" dirty="0"/>
              <a:t>* Nombres y apellidos</a:t>
            </a:r>
            <a:endParaRPr lang="es-CO" spc="-150" dirty="0"/>
          </a:p>
        </p:txBody>
      </p:sp>
      <p:sp>
        <p:nvSpPr>
          <p:cNvPr id="14" name="Rectángulo 13">
            <a:hlinkClick r:id="rId4" action="ppaction://hlinksldjump"/>
            <a:extLst>
              <a:ext uri="{FF2B5EF4-FFF2-40B4-BE49-F238E27FC236}">
                <a16:creationId xmlns:a16="http://schemas.microsoft.com/office/drawing/2014/main" xmlns="" id="{4235540C-1575-1BDB-9E32-9896B0EDEB96}"/>
              </a:ext>
            </a:extLst>
          </p:cNvPr>
          <p:cNvSpPr/>
          <p:nvPr/>
        </p:nvSpPr>
        <p:spPr>
          <a:xfrm>
            <a:off x="4454667" y="5681229"/>
            <a:ext cx="3757844" cy="646332"/>
          </a:xfrm>
          <a:prstGeom prst="rect">
            <a:avLst/>
          </a:prstGeom>
          <a:solidFill>
            <a:srgbClr val="0070C0">
              <a:alpha val="96000"/>
            </a:srgbClr>
          </a:solidFill>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latin typeface="Leelawadee" panose="020B0502040204020203" pitchFamily="34" charset="-34"/>
                <a:cs typeface="Leelawadee" panose="020B0502040204020203" pitchFamily="34" charset="-34"/>
              </a:rPr>
              <a:t>Enviar </a:t>
            </a:r>
            <a:endParaRPr lang="es-CO" sz="2800" dirty="0">
              <a:latin typeface="Leelawadee" panose="020B0502040204020203" pitchFamily="34" charset="-34"/>
              <a:cs typeface="Leelawadee" panose="020B0502040204020203" pitchFamily="34" charset="-34"/>
            </a:endParaRPr>
          </a:p>
        </p:txBody>
      </p:sp>
      <p:sp>
        <p:nvSpPr>
          <p:cNvPr id="13" name="Rectángulo 12">
            <a:extLst>
              <a:ext uri="{FF2B5EF4-FFF2-40B4-BE49-F238E27FC236}">
                <a16:creationId xmlns:a16="http://schemas.microsoft.com/office/drawing/2014/main" xmlns="" id="{E4E4EFDC-CA3A-4B96-B243-54747FA43F41}"/>
              </a:ext>
            </a:extLst>
          </p:cNvPr>
          <p:cNvSpPr/>
          <p:nvPr/>
        </p:nvSpPr>
        <p:spPr>
          <a:xfrm>
            <a:off x="5137569" y="2294347"/>
            <a:ext cx="2999874" cy="3644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dirty="0"/>
              <a:t>1120964002</a:t>
            </a:r>
            <a:endParaRPr lang="es-CO" dirty="0"/>
          </a:p>
        </p:txBody>
      </p:sp>
      <p:sp>
        <p:nvSpPr>
          <p:cNvPr id="15" name="Rectángulo 14">
            <a:extLst>
              <a:ext uri="{FF2B5EF4-FFF2-40B4-BE49-F238E27FC236}">
                <a16:creationId xmlns:a16="http://schemas.microsoft.com/office/drawing/2014/main" xmlns="" id="{EF20DFB3-4069-4E24-A26D-D4D1F698BFEC}"/>
              </a:ext>
            </a:extLst>
          </p:cNvPr>
          <p:cNvSpPr/>
          <p:nvPr/>
        </p:nvSpPr>
        <p:spPr>
          <a:xfrm>
            <a:off x="5128479" y="3335628"/>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Robert@gmail.com</a:t>
            </a:r>
          </a:p>
        </p:txBody>
      </p:sp>
      <p:sp>
        <p:nvSpPr>
          <p:cNvPr id="16" name="CuadroTexto 15">
            <a:extLst>
              <a:ext uri="{FF2B5EF4-FFF2-40B4-BE49-F238E27FC236}">
                <a16:creationId xmlns:a16="http://schemas.microsoft.com/office/drawing/2014/main" xmlns="" id="{7A1C911B-49FE-4463-87FD-71CC976DA633}"/>
              </a:ext>
            </a:extLst>
          </p:cNvPr>
          <p:cNvSpPr txBox="1"/>
          <p:nvPr/>
        </p:nvSpPr>
        <p:spPr>
          <a:xfrm>
            <a:off x="3441251" y="3837179"/>
            <a:ext cx="1977189" cy="369332"/>
          </a:xfrm>
          <a:prstGeom prst="rect">
            <a:avLst/>
          </a:prstGeom>
          <a:noFill/>
        </p:spPr>
        <p:txBody>
          <a:bodyPr wrap="square" rtlCol="0">
            <a:spAutoFit/>
          </a:bodyPr>
          <a:lstStyle/>
          <a:p>
            <a:r>
              <a:rPr lang="es-MX" dirty="0"/>
              <a:t>* Contraseña</a:t>
            </a:r>
            <a:endParaRPr lang="es-CO" dirty="0"/>
          </a:p>
        </p:txBody>
      </p:sp>
      <p:sp>
        <p:nvSpPr>
          <p:cNvPr id="17" name="CuadroTexto 16">
            <a:extLst>
              <a:ext uri="{FF2B5EF4-FFF2-40B4-BE49-F238E27FC236}">
                <a16:creationId xmlns:a16="http://schemas.microsoft.com/office/drawing/2014/main" xmlns="" id="{79A5A834-8918-43EB-9FCA-94A65E45FD80}"/>
              </a:ext>
            </a:extLst>
          </p:cNvPr>
          <p:cNvSpPr txBox="1"/>
          <p:nvPr/>
        </p:nvSpPr>
        <p:spPr>
          <a:xfrm>
            <a:off x="2855974" y="2347620"/>
            <a:ext cx="2125579" cy="369332"/>
          </a:xfrm>
          <a:prstGeom prst="rect">
            <a:avLst/>
          </a:prstGeom>
          <a:noFill/>
        </p:spPr>
        <p:txBody>
          <a:bodyPr wrap="square" rtlCol="0">
            <a:spAutoFit/>
          </a:bodyPr>
          <a:lstStyle/>
          <a:p>
            <a:pPr algn="ctr"/>
            <a:r>
              <a:rPr lang="es-MX" dirty="0"/>
              <a:t>* </a:t>
            </a:r>
            <a:r>
              <a:rPr lang="es-MX" spc="-150" dirty="0"/>
              <a:t>Documento </a:t>
            </a:r>
            <a:endParaRPr lang="es-CO" spc="-150" dirty="0"/>
          </a:p>
        </p:txBody>
      </p:sp>
      <p:sp>
        <p:nvSpPr>
          <p:cNvPr id="12" name="Diagrama de flujo: combinar 11">
            <a:hlinkClick r:id="rId5" action="ppaction://hlinksldjump"/>
            <a:extLst>
              <a:ext uri="{FF2B5EF4-FFF2-40B4-BE49-F238E27FC236}">
                <a16:creationId xmlns:a16="http://schemas.microsoft.com/office/drawing/2014/main" xmlns="" id="{1D1AC071-2878-3FDE-8DEF-3FEBD114A0FA}"/>
              </a:ext>
            </a:extLst>
          </p:cNvPr>
          <p:cNvSpPr/>
          <p:nvPr/>
        </p:nvSpPr>
        <p:spPr>
          <a:xfrm>
            <a:off x="7806100" y="1877766"/>
            <a:ext cx="190143" cy="129926"/>
          </a:xfrm>
          <a:prstGeom prst="flowChartMerg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
        <p:nvSpPr>
          <p:cNvPr id="5" name="CuadroTexto 4">
            <a:extLst>
              <a:ext uri="{FF2B5EF4-FFF2-40B4-BE49-F238E27FC236}">
                <a16:creationId xmlns:a16="http://schemas.microsoft.com/office/drawing/2014/main" xmlns="" id="{DD0442E7-39FA-4BA2-921C-C1881DDB1C63}"/>
              </a:ext>
            </a:extLst>
          </p:cNvPr>
          <p:cNvSpPr txBox="1"/>
          <p:nvPr/>
        </p:nvSpPr>
        <p:spPr>
          <a:xfrm>
            <a:off x="4829260" y="1109119"/>
            <a:ext cx="3166983" cy="369332"/>
          </a:xfrm>
          <a:prstGeom prst="rect">
            <a:avLst/>
          </a:prstGeom>
          <a:noFill/>
        </p:spPr>
        <p:txBody>
          <a:bodyPr wrap="square" rtlCol="0">
            <a:spAutoFit/>
          </a:bodyPr>
          <a:lstStyle/>
          <a:p>
            <a:pPr algn="ctr"/>
            <a:r>
              <a:rPr lang="es-419" spc="-150" dirty="0">
                <a:solidFill>
                  <a:sysClr val="windowText" lastClr="000000"/>
                </a:solidFill>
              </a:rPr>
              <a:t>Robert Camilo Vargas Castillo</a:t>
            </a:r>
          </a:p>
        </p:txBody>
      </p:sp>
      <p:sp>
        <p:nvSpPr>
          <p:cNvPr id="18" name="CuadroTexto 17">
            <a:hlinkClick r:id="rId6" action="ppaction://hlinkfile"/>
            <a:extLst>
              <a:ext uri="{FF2B5EF4-FFF2-40B4-BE49-F238E27FC236}">
                <a16:creationId xmlns:a16="http://schemas.microsoft.com/office/drawing/2014/main" xmlns="" id="{6EDAE77D-2699-4B05-BB22-6AB89FCE4931}"/>
              </a:ext>
            </a:extLst>
          </p:cNvPr>
          <p:cNvSpPr txBox="1"/>
          <p:nvPr/>
        </p:nvSpPr>
        <p:spPr>
          <a:xfrm>
            <a:off x="4334271" y="4840441"/>
            <a:ext cx="4301068" cy="369332"/>
          </a:xfrm>
          <a:prstGeom prst="rect">
            <a:avLst/>
          </a:prstGeom>
          <a:noFill/>
        </p:spPr>
        <p:txBody>
          <a:bodyPr wrap="square" rtlCol="0">
            <a:spAutoFit/>
          </a:bodyPr>
          <a:lstStyle/>
          <a:p>
            <a:r>
              <a:rPr lang="es-MX" dirty="0">
                <a:ln>
                  <a:solidFill>
                    <a:schemeClr val="bg1">
                      <a:lumMod val="75000"/>
                      <a:lumOff val="25000"/>
                    </a:schemeClr>
                  </a:solidFill>
                </a:ln>
                <a:solidFill>
                  <a:schemeClr val="tx1">
                    <a:lumMod val="85000"/>
                  </a:schemeClr>
                </a:solidFill>
                <a:hlinkClick r:id="rId6" action="ppaction://hlinkfile"/>
              </a:rPr>
              <a:t>Acepta los términos y condiciones</a:t>
            </a:r>
            <a:endParaRPr lang="es-CO" dirty="0">
              <a:ln>
                <a:solidFill>
                  <a:schemeClr val="bg1">
                    <a:lumMod val="75000"/>
                    <a:lumOff val="25000"/>
                  </a:schemeClr>
                </a:solidFill>
              </a:ln>
              <a:solidFill>
                <a:schemeClr val="tx1">
                  <a:lumMod val="85000"/>
                </a:schemeClr>
              </a:solidFill>
            </a:endParaRPr>
          </a:p>
        </p:txBody>
      </p:sp>
      <p:sp>
        <p:nvSpPr>
          <p:cNvPr id="19" name="CuadroTexto 18">
            <a:extLst>
              <a:ext uri="{FF2B5EF4-FFF2-40B4-BE49-F238E27FC236}">
                <a16:creationId xmlns:a16="http://schemas.microsoft.com/office/drawing/2014/main" xmlns="" id="{4A4811D5-C8DB-4E71-8557-CB73657DB2C9}"/>
              </a:ext>
            </a:extLst>
          </p:cNvPr>
          <p:cNvSpPr txBox="1"/>
          <p:nvPr/>
        </p:nvSpPr>
        <p:spPr>
          <a:xfrm>
            <a:off x="4719559" y="5121937"/>
            <a:ext cx="1530787" cy="400110"/>
          </a:xfrm>
          <a:prstGeom prst="rect">
            <a:avLst/>
          </a:prstGeom>
          <a:noFill/>
        </p:spPr>
        <p:txBody>
          <a:bodyPr wrap="square" rtlCol="0">
            <a:spAutoFit/>
          </a:bodyPr>
          <a:lstStyle/>
          <a:p>
            <a:r>
              <a:rPr lang="es-MX" sz="2000" dirty="0">
                <a:ln>
                  <a:solidFill>
                    <a:schemeClr val="tx1">
                      <a:lumMod val="85000"/>
                    </a:schemeClr>
                  </a:solidFill>
                </a:ln>
              </a:rPr>
              <a:t>Si acepto</a:t>
            </a:r>
            <a:endParaRPr lang="es-419" sz="2000" dirty="0">
              <a:ln>
                <a:solidFill>
                  <a:schemeClr val="tx1">
                    <a:lumMod val="85000"/>
                  </a:schemeClr>
                </a:solidFill>
              </a:ln>
            </a:endParaRPr>
          </a:p>
        </p:txBody>
      </p:sp>
      <p:sp>
        <p:nvSpPr>
          <p:cNvPr id="20" name="Diagrama de flujo: conector 19">
            <a:hlinkClick r:id="" action="ppaction://noaction" highlightClick="1"/>
            <a:extLst>
              <a:ext uri="{FF2B5EF4-FFF2-40B4-BE49-F238E27FC236}">
                <a16:creationId xmlns:a16="http://schemas.microsoft.com/office/drawing/2014/main" xmlns="" id="{218E40CA-D5EA-4C3E-BE07-9276FBEB3935}"/>
              </a:ext>
            </a:extLst>
          </p:cNvPr>
          <p:cNvSpPr/>
          <p:nvPr/>
        </p:nvSpPr>
        <p:spPr>
          <a:xfrm>
            <a:off x="4486158" y="5224394"/>
            <a:ext cx="218239" cy="205784"/>
          </a:xfrm>
          <a:prstGeom prst="flowChartConnector">
            <a:avLst/>
          </a:prstGeom>
          <a:solidFill>
            <a:srgbClr val="0DDD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 name="Rectángulo 20">
            <a:extLst>
              <a:ext uri="{FF2B5EF4-FFF2-40B4-BE49-F238E27FC236}">
                <a16:creationId xmlns:a16="http://schemas.microsoft.com/office/drawing/2014/main" xmlns="" id="{278AB407-CBC9-112F-2E26-66D2701CD880}"/>
              </a:ext>
            </a:extLst>
          </p:cNvPr>
          <p:cNvSpPr/>
          <p:nvPr/>
        </p:nvSpPr>
        <p:spPr>
          <a:xfrm>
            <a:off x="5137569" y="3851168"/>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 * * * * * * *</a:t>
            </a:r>
          </a:p>
        </p:txBody>
      </p:sp>
      <p:sp>
        <p:nvSpPr>
          <p:cNvPr id="22" name="Rectángulo 21">
            <a:extLst>
              <a:ext uri="{FF2B5EF4-FFF2-40B4-BE49-F238E27FC236}">
                <a16:creationId xmlns:a16="http://schemas.microsoft.com/office/drawing/2014/main" xmlns="" id="{17410B79-8C7D-CDD1-AED9-329126229549}"/>
              </a:ext>
            </a:extLst>
          </p:cNvPr>
          <p:cNvSpPr/>
          <p:nvPr/>
        </p:nvSpPr>
        <p:spPr>
          <a:xfrm>
            <a:off x="5138631" y="4334119"/>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 * * * * * * *</a:t>
            </a:r>
          </a:p>
        </p:txBody>
      </p:sp>
      <p:sp>
        <p:nvSpPr>
          <p:cNvPr id="23" name="CuadroTexto 22">
            <a:extLst>
              <a:ext uri="{FF2B5EF4-FFF2-40B4-BE49-F238E27FC236}">
                <a16:creationId xmlns:a16="http://schemas.microsoft.com/office/drawing/2014/main" xmlns="" id="{B69FF46E-336B-2ED2-2233-52B0B8632767}"/>
              </a:ext>
            </a:extLst>
          </p:cNvPr>
          <p:cNvSpPr txBox="1"/>
          <p:nvPr/>
        </p:nvSpPr>
        <p:spPr>
          <a:xfrm>
            <a:off x="2828439" y="2874382"/>
            <a:ext cx="2125579" cy="369332"/>
          </a:xfrm>
          <a:prstGeom prst="rect">
            <a:avLst/>
          </a:prstGeom>
          <a:noFill/>
        </p:spPr>
        <p:txBody>
          <a:bodyPr wrap="square" rtlCol="0">
            <a:spAutoFit/>
          </a:bodyPr>
          <a:lstStyle/>
          <a:p>
            <a:pPr algn="ctr"/>
            <a:r>
              <a:rPr lang="es-MX" dirty="0"/>
              <a:t>* </a:t>
            </a:r>
            <a:r>
              <a:rPr lang="es-MX" spc="-150" dirty="0"/>
              <a:t>Teléfono </a:t>
            </a:r>
            <a:endParaRPr lang="es-CO" spc="-150" dirty="0"/>
          </a:p>
        </p:txBody>
      </p:sp>
      <p:sp>
        <p:nvSpPr>
          <p:cNvPr id="24" name="CuadroTexto 23">
            <a:extLst>
              <a:ext uri="{FF2B5EF4-FFF2-40B4-BE49-F238E27FC236}">
                <a16:creationId xmlns:a16="http://schemas.microsoft.com/office/drawing/2014/main" xmlns="" id="{ACC5642D-CD4D-5C3A-8C26-5FFB5663EE5B}"/>
              </a:ext>
            </a:extLst>
          </p:cNvPr>
          <p:cNvSpPr txBox="1"/>
          <p:nvPr/>
        </p:nvSpPr>
        <p:spPr>
          <a:xfrm>
            <a:off x="2813805" y="3342322"/>
            <a:ext cx="2125579" cy="369332"/>
          </a:xfrm>
          <a:prstGeom prst="rect">
            <a:avLst/>
          </a:prstGeom>
          <a:noFill/>
        </p:spPr>
        <p:txBody>
          <a:bodyPr wrap="square" rtlCol="0">
            <a:spAutoFit/>
          </a:bodyPr>
          <a:lstStyle/>
          <a:p>
            <a:pPr algn="ctr"/>
            <a:r>
              <a:rPr lang="es-MX" dirty="0"/>
              <a:t>* </a:t>
            </a:r>
            <a:r>
              <a:rPr lang="es-MX" spc="-150" dirty="0"/>
              <a:t>Correo</a:t>
            </a:r>
            <a:endParaRPr lang="es-CO" spc="-150" dirty="0"/>
          </a:p>
        </p:txBody>
      </p:sp>
    </p:spTree>
    <p:extLst>
      <p:ext uri="{BB962C8B-B14F-4D97-AF65-F5344CB8AC3E}">
        <p14:creationId xmlns:p14="http://schemas.microsoft.com/office/powerpoint/2010/main" val="160045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250" fill="hold"/>
                                        <p:tgtEl>
                                          <p:spTgt spid="20"/>
                                        </p:tgtEl>
                                        <p:attrNameLst>
                                          <p:attrName>style.color</p:attrName>
                                        </p:attrNameLst>
                                      </p:cBhvr>
                                      <p:by>
                                        <p:hsl h="7200000" s="0" l="0"/>
                                      </p:by>
                                    </p:animClr>
                                    <p:animClr clrSpc="hsl" dir="cw">
                                      <p:cBhvr>
                                        <p:cTn id="7" dur="250" fill="hold"/>
                                        <p:tgtEl>
                                          <p:spTgt spid="20"/>
                                        </p:tgtEl>
                                        <p:attrNameLst>
                                          <p:attrName>fillcolor</p:attrName>
                                        </p:attrNameLst>
                                      </p:cBhvr>
                                      <p:by>
                                        <p:hsl h="7200000" s="0" l="0"/>
                                      </p:by>
                                    </p:animClr>
                                    <p:animClr clrSpc="hsl" dir="cw">
                                      <p:cBhvr>
                                        <p:cTn id="8" dur="250" fill="hold"/>
                                        <p:tgtEl>
                                          <p:spTgt spid="20"/>
                                        </p:tgtEl>
                                        <p:attrNameLst>
                                          <p:attrName>stroke.color</p:attrName>
                                        </p:attrNameLst>
                                      </p:cBhvr>
                                      <p:by>
                                        <p:hsl h="7200000" s="0" l="0"/>
                                      </p:by>
                                    </p:animClr>
                                    <p:set>
                                      <p:cBhvr>
                                        <p:cTn id="9" dur="25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543196" y="406513"/>
            <a:ext cx="5897944" cy="6337980"/>
          </a:xfrm>
          <a:prstGeom prst="roundRect">
            <a:avLst/>
          </a:prstGeom>
          <a:solidFill>
            <a:srgbClr val="6DC5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8" name="Imagen 17">
            <a:extLst>
              <a:ext uri="{FF2B5EF4-FFF2-40B4-BE49-F238E27FC236}">
                <a16:creationId xmlns:a16="http://schemas.microsoft.com/office/drawing/2014/main" xmlns="" id="{F0F8FE3B-6A83-4819-B608-F29CD5C3900B}"/>
              </a:ext>
            </a:extLst>
          </p:cNvPr>
          <p:cNvPicPr>
            <a:picLocks noChangeAspect="1"/>
          </p:cNvPicPr>
          <p:nvPr/>
        </p:nvPicPr>
        <p:blipFill>
          <a:blip r:embed="rId3"/>
          <a:stretch>
            <a:fillRect/>
          </a:stretch>
        </p:blipFill>
        <p:spPr>
          <a:xfrm>
            <a:off x="4319795" y="825337"/>
            <a:ext cx="4417614" cy="4885887"/>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212637" y="1490929"/>
            <a:ext cx="2999874" cy="4001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212637" y="3222219"/>
            <a:ext cx="2999874" cy="3693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3180845" y="1925250"/>
            <a:ext cx="2125579" cy="646331"/>
          </a:xfrm>
          <a:prstGeom prst="rect">
            <a:avLst/>
          </a:prstGeom>
          <a:noFill/>
        </p:spPr>
        <p:txBody>
          <a:bodyPr wrap="square" rtlCol="0">
            <a:spAutoFit/>
          </a:bodyPr>
          <a:lstStyle/>
          <a:p>
            <a:pPr algn="ctr"/>
            <a:r>
              <a:rPr lang="es-MX" dirty="0"/>
              <a:t>*Fecha de</a:t>
            </a:r>
          </a:p>
          <a:p>
            <a:pPr algn="ctr"/>
            <a:r>
              <a:rPr lang="es-MX" dirty="0"/>
              <a:t>     nacimiento</a:t>
            </a:r>
            <a:endParaRPr lang="es-CO"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3686211" y="3714991"/>
            <a:ext cx="1797086" cy="646331"/>
          </a:xfrm>
          <a:prstGeom prst="rect">
            <a:avLst/>
          </a:prstGeom>
          <a:noFill/>
        </p:spPr>
        <p:txBody>
          <a:bodyPr wrap="square" rtlCol="0">
            <a:spAutoFit/>
          </a:bodyPr>
          <a:lstStyle/>
          <a:p>
            <a:r>
              <a:rPr lang="es-MX" dirty="0"/>
              <a:t>* Repita Contraseña </a:t>
            </a:r>
            <a:endParaRPr lang="es-CO"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589206" y="642686"/>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latin typeface="Britannic Bold" panose="020B0903060703020204" pitchFamily="34" charset="0"/>
              </a:rPr>
              <a:t>REGISTRATE</a:t>
            </a:r>
            <a:endParaRPr lang="es-CO" sz="2800" dirty="0">
              <a:ln>
                <a:solidFill>
                  <a:schemeClr val="bg2">
                    <a:lumMod val="75000"/>
                  </a:schemeClr>
                </a:solidFill>
              </a:ln>
              <a:solidFill>
                <a:schemeClr val="bg1"/>
              </a:solidFill>
              <a:latin typeface="Britannic Bold" panose="020B0903060703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212637" y="2110265"/>
            <a:ext cx="2999874" cy="36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180845" y="1437347"/>
            <a:ext cx="2125579" cy="369332"/>
          </a:xfrm>
          <a:prstGeom prst="rect">
            <a:avLst/>
          </a:prstGeom>
          <a:noFill/>
        </p:spPr>
        <p:txBody>
          <a:bodyPr wrap="square" rtlCol="0">
            <a:spAutoFit/>
          </a:bodyPr>
          <a:lstStyle/>
          <a:p>
            <a:pPr algn="ctr"/>
            <a:r>
              <a:rPr lang="es-MX" dirty="0"/>
              <a:t>*Nombre</a:t>
            </a:r>
            <a:endParaRPr lang="es-CO" dirty="0"/>
          </a:p>
        </p:txBody>
      </p:sp>
      <p:sp>
        <p:nvSpPr>
          <p:cNvPr id="14" name="Rectángulo 13">
            <a:hlinkClick r:id="rId4" action="ppaction://hlinksldjump"/>
            <a:extLst>
              <a:ext uri="{FF2B5EF4-FFF2-40B4-BE49-F238E27FC236}">
                <a16:creationId xmlns:a16="http://schemas.microsoft.com/office/drawing/2014/main" xmlns="" id="{4235540C-1575-1BDB-9E32-9896B0EDEB96}"/>
              </a:ext>
            </a:extLst>
          </p:cNvPr>
          <p:cNvSpPr/>
          <p:nvPr/>
        </p:nvSpPr>
        <p:spPr>
          <a:xfrm>
            <a:off x="4674805" y="5536430"/>
            <a:ext cx="3634726" cy="41848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atin typeface="Leelawadee" panose="020B0502040204020203" pitchFamily="34" charset="-34"/>
                <a:cs typeface="Leelawadee" panose="020B0502040204020203" pitchFamily="34" charset="-34"/>
              </a:rPr>
              <a:t>Enviar </a:t>
            </a:r>
            <a:endParaRPr lang="es-CO" dirty="0">
              <a:latin typeface="Leelawadee" panose="020B0502040204020203" pitchFamily="34" charset="-34"/>
              <a:cs typeface="Leelawadee" panose="020B0502040204020203" pitchFamily="34" charset="-34"/>
            </a:endParaRPr>
          </a:p>
        </p:txBody>
      </p:sp>
      <p:sp>
        <p:nvSpPr>
          <p:cNvPr id="13" name="Rectángulo 12">
            <a:extLst>
              <a:ext uri="{FF2B5EF4-FFF2-40B4-BE49-F238E27FC236}">
                <a16:creationId xmlns:a16="http://schemas.microsoft.com/office/drawing/2014/main" xmlns="" id="{E4E4EFDC-CA3A-4B96-B243-54747FA43F41}"/>
              </a:ext>
            </a:extLst>
          </p:cNvPr>
          <p:cNvSpPr/>
          <p:nvPr/>
        </p:nvSpPr>
        <p:spPr>
          <a:xfrm>
            <a:off x="5212637" y="2650908"/>
            <a:ext cx="2999874" cy="3644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xmlns="" id="{EF20DFB3-4069-4E24-A26D-D4D1F698BFEC}"/>
              </a:ext>
            </a:extLst>
          </p:cNvPr>
          <p:cNvSpPr/>
          <p:nvPr/>
        </p:nvSpPr>
        <p:spPr>
          <a:xfrm>
            <a:off x="5212637" y="3789232"/>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16" name="CuadroTexto 15">
            <a:extLst>
              <a:ext uri="{FF2B5EF4-FFF2-40B4-BE49-F238E27FC236}">
                <a16:creationId xmlns:a16="http://schemas.microsoft.com/office/drawing/2014/main" xmlns="" id="{7A1C911B-49FE-4463-87FD-71CC976DA633}"/>
              </a:ext>
            </a:extLst>
          </p:cNvPr>
          <p:cNvSpPr txBox="1"/>
          <p:nvPr/>
        </p:nvSpPr>
        <p:spPr>
          <a:xfrm>
            <a:off x="3686211" y="3206171"/>
            <a:ext cx="1977189" cy="369332"/>
          </a:xfrm>
          <a:prstGeom prst="rect">
            <a:avLst/>
          </a:prstGeom>
          <a:noFill/>
        </p:spPr>
        <p:txBody>
          <a:bodyPr wrap="square" rtlCol="0">
            <a:spAutoFit/>
          </a:bodyPr>
          <a:lstStyle/>
          <a:p>
            <a:r>
              <a:rPr lang="es-MX" dirty="0"/>
              <a:t>* Contraseña</a:t>
            </a:r>
            <a:endParaRPr lang="es-CO" dirty="0"/>
          </a:p>
        </p:txBody>
      </p:sp>
      <p:sp>
        <p:nvSpPr>
          <p:cNvPr id="17" name="CuadroTexto 16">
            <a:extLst>
              <a:ext uri="{FF2B5EF4-FFF2-40B4-BE49-F238E27FC236}">
                <a16:creationId xmlns:a16="http://schemas.microsoft.com/office/drawing/2014/main" xmlns="" id="{79A5A834-8918-43EB-9FCA-94A65E45FD80}"/>
              </a:ext>
            </a:extLst>
          </p:cNvPr>
          <p:cNvSpPr txBox="1"/>
          <p:nvPr/>
        </p:nvSpPr>
        <p:spPr>
          <a:xfrm>
            <a:off x="3356131" y="2630907"/>
            <a:ext cx="2125579" cy="369332"/>
          </a:xfrm>
          <a:prstGeom prst="rect">
            <a:avLst/>
          </a:prstGeom>
          <a:noFill/>
        </p:spPr>
        <p:txBody>
          <a:bodyPr wrap="square" rtlCol="0">
            <a:spAutoFit/>
          </a:bodyPr>
          <a:lstStyle/>
          <a:p>
            <a:pPr algn="ctr"/>
            <a:r>
              <a:rPr lang="es-MX" dirty="0"/>
              <a:t>* Documento </a:t>
            </a:r>
            <a:endParaRPr lang="es-CO" dirty="0"/>
          </a:p>
        </p:txBody>
      </p:sp>
      <p:sp>
        <p:nvSpPr>
          <p:cNvPr id="19" name="Arco de bloque 18">
            <a:extLst>
              <a:ext uri="{FF2B5EF4-FFF2-40B4-BE49-F238E27FC236}">
                <a16:creationId xmlns:a16="http://schemas.microsoft.com/office/drawing/2014/main" xmlns="" id="{B48C87D7-68C8-4BDC-81A9-741553A4BFEA}"/>
              </a:ext>
            </a:extLst>
          </p:cNvPr>
          <p:cNvSpPr/>
          <p:nvPr/>
        </p:nvSpPr>
        <p:spPr>
          <a:xfrm rot="5151649">
            <a:off x="5958640" y="4763304"/>
            <a:ext cx="461905" cy="461074"/>
          </a:xfrm>
          <a:prstGeom prst="blockArc">
            <a:avLst>
              <a:gd name="adj1" fmla="val 908576"/>
              <a:gd name="adj2" fmla="val 20467452"/>
              <a:gd name="adj3" fmla="val 19401"/>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419">
              <a:solidFill>
                <a:schemeClr val="tx1"/>
              </a:solidFill>
            </a:endParaRPr>
          </a:p>
        </p:txBody>
      </p:sp>
      <p:sp>
        <p:nvSpPr>
          <p:cNvPr id="20" name="CuadroTexto 19">
            <a:extLst>
              <a:ext uri="{FF2B5EF4-FFF2-40B4-BE49-F238E27FC236}">
                <a16:creationId xmlns:a16="http://schemas.microsoft.com/office/drawing/2014/main" xmlns="" id="{204C3C92-5304-4006-8F14-DB4CE2576B8E}"/>
              </a:ext>
            </a:extLst>
          </p:cNvPr>
          <p:cNvSpPr txBox="1"/>
          <p:nvPr/>
        </p:nvSpPr>
        <p:spPr>
          <a:xfrm>
            <a:off x="6436199" y="4775605"/>
            <a:ext cx="1366838" cy="369332"/>
          </a:xfrm>
          <a:prstGeom prst="rect">
            <a:avLst/>
          </a:prstGeom>
          <a:noFill/>
        </p:spPr>
        <p:txBody>
          <a:bodyPr wrap="square" rtlCol="0">
            <a:spAutoFit/>
          </a:bodyPr>
          <a:lstStyle/>
          <a:p>
            <a:r>
              <a:rPr lang="es-MX" dirty="0"/>
              <a:t>Cargando…</a:t>
            </a:r>
            <a:endParaRPr lang="es-419" dirty="0"/>
          </a:p>
        </p:txBody>
      </p:sp>
      <p:sp>
        <p:nvSpPr>
          <p:cNvPr id="12" name="Diagrama de flujo: combinar 11">
            <a:hlinkClick r:id="rId5" action="ppaction://hlinksldjump"/>
            <a:extLst>
              <a:ext uri="{FF2B5EF4-FFF2-40B4-BE49-F238E27FC236}">
                <a16:creationId xmlns:a16="http://schemas.microsoft.com/office/drawing/2014/main" xmlns="" id="{1D1AC071-2878-3FDE-8DEF-3FEBD114A0FA}"/>
              </a:ext>
            </a:extLst>
          </p:cNvPr>
          <p:cNvSpPr/>
          <p:nvPr/>
        </p:nvSpPr>
        <p:spPr>
          <a:xfrm>
            <a:off x="7900988" y="2793464"/>
            <a:ext cx="190143" cy="129926"/>
          </a:xfrm>
          <a:prstGeom prst="flowChartMerg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342309673"/>
      </p:ext>
    </p:extLst>
  </p:cSld>
  <p:clrMapOvr>
    <a:masterClrMapping/>
  </p:clrMapOvr>
  <mc:AlternateContent xmlns:mc="http://schemas.openxmlformats.org/markup-compatibility/2006" xmlns:p14="http://schemas.microsoft.com/office/powerpoint/2010/main">
    <mc:Choice Requires="p14">
      <p:transition p14:dur="150" advClick="0" advTm="3000">
        <p14:reveal/>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5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PaintBrush/>
                    </a14:imgEffect>
                    <a14:imgEffect>
                      <a14:colorTemperature colorTemp="7594"/>
                    </a14:imgEffect>
                    <a14:imgEffect>
                      <a14:saturation sat="33000"/>
                    </a14:imgEffect>
                  </a14:imgLayer>
                </a14:imgProps>
              </a:ext>
            </a:extLst>
          </a:blip>
          <a:srcRect/>
          <a:tile tx="920750" ty="114300" sx="98000" sy="73000" flip="none" algn="tl"/>
        </a:blipFill>
        <a:effectLst/>
      </p:bgPr>
    </p:bg>
    <p:spTree>
      <p:nvGrpSpPr>
        <p:cNvPr id="1" name=""/>
        <p:cNvGrpSpPr/>
        <p:nvPr/>
      </p:nvGrpSpPr>
      <p:grpSpPr>
        <a:xfrm>
          <a:off x="0" y="0"/>
          <a:ext cx="0" cy="0"/>
          <a:chOff x="0" y="0"/>
          <a:chExt cx="0" cy="0"/>
        </a:xfrm>
      </p:grpSpPr>
      <p:sp>
        <p:nvSpPr>
          <p:cNvPr id="4" name="Rectángulo: esquinas superiores redondeadas 3">
            <a:extLst>
              <a:ext uri="{FF2B5EF4-FFF2-40B4-BE49-F238E27FC236}">
                <a16:creationId xmlns:a16="http://schemas.microsoft.com/office/drawing/2014/main" xmlns="" id="{4F213F9C-33A8-4F78-AC42-1E7DB9ACC143}"/>
              </a:ext>
            </a:extLst>
          </p:cNvPr>
          <p:cNvSpPr/>
          <p:nvPr/>
        </p:nvSpPr>
        <p:spPr>
          <a:xfrm>
            <a:off x="6838950" y="447674"/>
            <a:ext cx="5047488" cy="3079623"/>
          </a:xfrm>
          <a:prstGeom prst="round2SameRect">
            <a:avLst>
              <a:gd name="adj1" fmla="val 16667"/>
              <a:gd name="adj2" fmla="val 2796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ln>
                  <a:solidFill>
                    <a:schemeClr val="tx2">
                      <a:lumMod val="75000"/>
                    </a:schemeClr>
                  </a:solidFill>
                </a:ln>
                <a:solidFill>
                  <a:schemeClr val="tx1"/>
                </a:solidFill>
                <a:latin typeface="Britannic Bold" panose="020B0903060703020204" pitchFamily="34" charset="0"/>
              </a:rPr>
              <a:t>Tu registro ha sido exitoso!!</a:t>
            </a:r>
            <a:endParaRPr lang="es-CO" sz="4800" dirty="0">
              <a:ln>
                <a:solidFill>
                  <a:schemeClr val="tx2">
                    <a:lumMod val="75000"/>
                  </a:schemeClr>
                </a:solidFill>
              </a:ln>
              <a:solidFill>
                <a:schemeClr val="tx1"/>
              </a:solidFill>
              <a:latin typeface="Britannic Bold" panose="020B0903060703020204" pitchFamily="34" charset="0"/>
            </a:endParaRPr>
          </a:p>
        </p:txBody>
      </p:sp>
      <p:sp>
        <p:nvSpPr>
          <p:cNvPr id="2" name="Cruz 1">
            <a:hlinkClick r:id="rId4" action="ppaction://hlinksldjump"/>
            <a:extLst>
              <a:ext uri="{FF2B5EF4-FFF2-40B4-BE49-F238E27FC236}">
                <a16:creationId xmlns:a16="http://schemas.microsoft.com/office/drawing/2014/main" xmlns="" id="{8C2A3B17-C3E2-4873-B039-3BBE58798BA0}"/>
              </a:ext>
            </a:extLst>
          </p:cNvPr>
          <p:cNvSpPr/>
          <p:nvPr/>
        </p:nvSpPr>
        <p:spPr>
          <a:xfrm rot="18817920">
            <a:off x="11133251" y="555739"/>
            <a:ext cx="549883" cy="586718"/>
          </a:xfrm>
          <a:prstGeom prst="plus">
            <a:avLst>
              <a:gd name="adj" fmla="val 37983"/>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s-419"/>
          </a:p>
        </p:txBody>
      </p:sp>
    </p:spTree>
    <p:extLst>
      <p:ext uri="{BB962C8B-B14F-4D97-AF65-F5344CB8AC3E}">
        <p14:creationId xmlns:p14="http://schemas.microsoft.com/office/powerpoint/2010/main" val="3007549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0E5"/>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7213706C-6726-4616-A2D8-23BDF3FF97E1}"/>
              </a:ext>
            </a:extLst>
          </p:cNvPr>
          <p:cNvSpPr/>
          <p:nvPr/>
        </p:nvSpPr>
        <p:spPr>
          <a:xfrm>
            <a:off x="5382377" y="1255673"/>
            <a:ext cx="2999874" cy="4001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3256798" y="1875146"/>
            <a:ext cx="2125579" cy="830997"/>
          </a:xfrm>
          <a:prstGeom prst="rect">
            <a:avLst/>
          </a:prstGeom>
          <a:noFill/>
        </p:spPr>
        <p:txBody>
          <a:bodyPr wrap="square" rtlCol="0">
            <a:spAutoFit/>
          </a:bodyPr>
          <a:lstStyle/>
          <a:p>
            <a:pPr algn="ctr"/>
            <a:r>
              <a:rPr lang="es-MX" sz="2400" dirty="0">
                <a:solidFill>
                  <a:schemeClr val="bg2"/>
                </a:solidFill>
              </a:rPr>
              <a:t>*Fecha de</a:t>
            </a:r>
          </a:p>
          <a:p>
            <a:pPr algn="ctr"/>
            <a:r>
              <a:rPr lang="es-MX" sz="2400" dirty="0">
                <a:solidFill>
                  <a:schemeClr val="bg2"/>
                </a:solidFill>
              </a:rPr>
              <a:t>     nacimiento</a:t>
            </a:r>
            <a:endParaRPr lang="es-CO" sz="2400" dirty="0">
              <a:solidFill>
                <a:schemeClr val="bg2"/>
              </a:solidFill>
            </a:endParaRPr>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349594" y="503849"/>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rPr>
              <a:t>REGISTRATE</a:t>
            </a:r>
            <a:endParaRPr lang="es-CO" sz="2800" dirty="0">
              <a:ln>
                <a:solidFill>
                  <a:schemeClr val="bg2">
                    <a:lumMod val="75000"/>
                  </a:schemeClr>
                </a:solidFill>
              </a:ln>
              <a:solidFill>
                <a:schemeClr val="bg1"/>
              </a:solidFill>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382377" y="2158282"/>
            <a:ext cx="2999874" cy="40011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256798" y="1182247"/>
            <a:ext cx="2125579" cy="461665"/>
          </a:xfrm>
          <a:prstGeom prst="rect">
            <a:avLst/>
          </a:prstGeom>
          <a:noFill/>
        </p:spPr>
        <p:txBody>
          <a:bodyPr wrap="square" rtlCol="0">
            <a:spAutoFit/>
          </a:bodyPr>
          <a:lstStyle/>
          <a:p>
            <a:pPr algn="ctr"/>
            <a:r>
              <a:rPr lang="es-MX" sz="2400" dirty="0">
                <a:solidFill>
                  <a:schemeClr val="bg2"/>
                </a:solidFill>
              </a:rPr>
              <a:t>*Nombre</a:t>
            </a:r>
            <a:endParaRPr lang="es-CO" sz="2400" dirty="0">
              <a:solidFill>
                <a:schemeClr val="bg2"/>
              </a:solidFill>
            </a:endParaRPr>
          </a:p>
        </p:txBody>
      </p:sp>
      <p:pic>
        <p:nvPicPr>
          <p:cNvPr id="8" name="Imagen 7">
            <a:extLst>
              <a:ext uri="{FF2B5EF4-FFF2-40B4-BE49-F238E27FC236}">
                <a16:creationId xmlns:a16="http://schemas.microsoft.com/office/drawing/2014/main" xmlns="" id="{BE7D160F-D4FD-42B3-AE65-DD30F60E15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455"/>
          <a:stretch/>
        </p:blipFill>
        <p:spPr>
          <a:xfrm>
            <a:off x="3458818" y="3616408"/>
            <a:ext cx="6592010" cy="2856237"/>
          </a:xfrm>
          <a:prstGeom prst="rect">
            <a:avLst/>
          </a:prstGeom>
        </p:spPr>
      </p:pic>
      <p:sp>
        <p:nvSpPr>
          <p:cNvPr id="5" name="Rectángulo 4">
            <a:hlinkClick r:id="" action="ppaction://hlinkshowjump?jump=nextslide"/>
            <a:extLst>
              <a:ext uri="{FF2B5EF4-FFF2-40B4-BE49-F238E27FC236}">
                <a16:creationId xmlns:a16="http://schemas.microsoft.com/office/drawing/2014/main" xmlns="" id="{A4CE165E-0FCA-4FE6-AE90-67285FB942A8}"/>
              </a:ext>
            </a:extLst>
          </p:cNvPr>
          <p:cNvSpPr/>
          <p:nvPr/>
        </p:nvSpPr>
        <p:spPr>
          <a:xfrm>
            <a:off x="4713066" y="2983981"/>
            <a:ext cx="4083514" cy="4184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a:t>1950-2003</a:t>
            </a:r>
            <a:endParaRPr lang="es-419" dirty="0"/>
          </a:p>
        </p:txBody>
      </p:sp>
      <p:sp>
        <p:nvSpPr>
          <p:cNvPr id="23" name="Flecha: cheurón 22">
            <a:hlinkClick r:id="rId3" action="ppaction://hlinksldjump"/>
            <a:extLst>
              <a:ext uri="{FF2B5EF4-FFF2-40B4-BE49-F238E27FC236}">
                <a16:creationId xmlns:a16="http://schemas.microsoft.com/office/drawing/2014/main" xmlns="" id="{E8891007-C0D5-4EC4-8E07-662F93262965}"/>
              </a:ext>
            </a:extLst>
          </p:cNvPr>
          <p:cNvSpPr/>
          <p:nvPr/>
        </p:nvSpPr>
        <p:spPr>
          <a:xfrm rot="5400000">
            <a:off x="7991639" y="2287488"/>
            <a:ext cx="217715" cy="224029"/>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419">
              <a:solidFill>
                <a:schemeClr val="tx1"/>
              </a:solidFill>
            </a:endParaRPr>
          </a:p>
        </p:txBody>
      </p:sp>
    </p:spTree>
    <p:extLst>
      <p:ext uri="{BB962C8B-B14F-4D97-AF65-F5344CB8AC3E}">
        <p14:creationId xmlns:p14="http://schemas.microsoft.com/office/powerpoint/2010/main" val="1845872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3F0E5"/>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7213706C-6726-4616-A2D8-23BDF3FF97E1}"/>
              </a:ext>
            </a:extLst>
          </p:cNvPr>
          <p:cNvSpPr/>
          <p:nvPr/>
        </p:nvSpPr>
        <p:spPr>
          <a:xfrm>
            <a:off x="5382377" y="1255673"/>
            <a:ext cx="2999874" cy="4001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3224015" y="1859735"/>
            <a:ext cx="2125579" cy="830997"/>
          </a:xfrm>
          <a:prstGeom prst="rect">
            <a:avLst/>
          </a:prstGeom>
          <a:noFill/>
        </p:spPr>
        <p:txBody>
          <a:bodyPr wrap="square" rtlCol="0">
            <a:spAutoFit/>
          </a:bodyPr>
          <a:lstStyle/>
          <a:p>
            <a:pPr algn="ctr"/>
            <a:r>
              <a:rPr lang="es-MX" sz="2400" dirty="0">
                <a:solidFill>
                  <a:schemeClr val="bg2"/>
                </a:solidFill>
              </a:rPr>
              <a:t>*Fecha de</a:t>
            </a:r>
          </a:p>
          <a:p>
            <a:pPr algn="ctr"/>
            <a:r>
              <a:rPr lang="es-MX" sz="2400" dirty="0">
                <a:solidFill>
                  <a:schemeClr val="bg2"/>
                </a:solidFill>
              </a:rPr>
              <a:t>     nacimiento</a:t>
            </a:r>
            <a:endParaRPr lang="es-CO" sz="2400" dirty="0">
              <a:solidFill>
                <a:schemeClr val="bg2"/>
              </a:solidFill>
            </a:endParaRPr>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349594" y="503849"/>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rPr>
              <a:t>REGISTRATE</a:t>
            </a:r>
            <a:endParaRPr lang="es-CO" sz="2800" dirty="0">
              <a:ln>
                <a:solidFill>
                  <a:schemeClr val="bg2">
                    <a:lumMod val="75000"/>
                  </a:schemeClr>
                </a:solidFill>
              </a:ln>
              <a:solidFill>
                <a:schemeClr val="bg1"/>
              </a:solidFill>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382377" y="2158282"/>
            <a:ext cx="2999874" cy="40011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217798" y="1128214"/>
            <a:ext cx="2125579" cy="461665"/>
          </a:xfrm>
          <a:prstGeom prst="rect">
            <a:avLst/>
          </a:prstGeom>
          <a:noFill/>
        </p:spPr>
        <p:txBody>
          <a:bodyPr wrap="square" rtlCol="0">
            <a:spAutoFit/>
          </a:bodyPr>
          <a:lstStyle/>
          <a:p>
            <a:pPr algn="ctr"/>
            <a:r>
              <a:rPr lang="es-MX" sz="2400" dirty="0">
                <a:solidFill>
                  <a:schemeClr val="bg2"/>
                </a:solidFill>
              </a:rPr>
              <a:t>*Nombre</a:t>
            </a:r>
            <a:endParaRPr lang="es-CO" sz="2400" dirty="0">
              <a:solidFill>
                <a:schemeClr val="bg2"/>
              </a:solidFill>
            </a:endParaRPr>
          </a:p>
        </p:txBody>
      </p:sp>
      <p:pic>
        <p:nvPicPr>
          <p:cNvPr id="8" name="Imagen 7">
            <a:extLst>
              <a:ext uri="{FF2B5EF4-FFF2-40B4-BE49-F238E27FC236}">
                <a16:creationId xmlns:a16="http://schemas.microsoft.com/office/drawing/2014/main" xmlns="" id="{BE7D160F-D4FD-42B3-AE65-DD30F60E15A8}"/>
              </a:ext>
            </a:extLst>
          </p:cNvPr>
          <p:cNvPicPr>
            <a:picLocks noChangeAspect="1"/>
          </p:cNvPicPr>
          <p:nvPr/>
        </p:nvPicPr>
        <p:blipFill rotWithShape="1">
          <a:blip r:embed="rId2">
            <a:extLst>
              <a:ext uri="{28A0092B-C50C-407E-A947-70E740481C1C}">
                <a14:useLocalDpi xmlns:a14="http://schemas.microsoft.com/office/drawing/2010/main" val="0"/>
              </a:ext>
            </a:extLst>
          </a:blip>
          <a:srcRect t="18455"/>
          <a:stretch/>
        </p:blipFill>
        <p:spPr>
          <a:xfrm>
            <a:off x="2779845" y="3191420"/>
            <a:ext cx="7568677" cy="3279415"/>
          </a:xfrm>
          <a:prstGeom prst="rect">
            <a:avLst/>
          </a:prstGeom>
        </p:spPr>
      </p:pic>
      <p:sp>
        <p:nvSpPr>
          <p:cNvPr id="23" name="Flecha: cheurón 22">
            <a:extLst>
              <a:ext uri="{FF2B5EF4-FFF2-40B4-BE49-F238E27FC236}">
                <a16:creationId xmlns:a16="http://schemas.microsoft.com/office/drawing/2014/main" xmlns="" id="{E8891007-C0D5-4EC4-8E07-662F93262965}"/>
              </a:ext>
            </a:extLst>
          </p:cNvPr>
          <p:cNvSpPr/>
          <p:nvPr/>
        </p:nvSpPr>
        <p:spPr>
          <a:xfrm rot="5400000">
            <a:off x="7991639" y="2287488"/>
            <a:ext cx="217715" cy="224029"/>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419">
              <a:solidFill>
                <a:schemeClr val="tx1"/>
              </a:solidFill>
            </a:endParaRPr>
          </a:p>
        </p:txBody>
      </p:sp>
      <p:sp>
        <p:nvSpPr>
          <p:cNvPr id="10" name="Diagrama de flujo: conector 9">
            <a:hlinkClick r:id="rId3" action="ppaction://hlinksldjump"/>
            <a:extLst>
              <a:ext uri="{FF2B5EF4-FFF2-40B4-BE49-F238E27FC236}">
                <a16:creationId xmlns:a16="http://schemas.microsoft.com/office/drawing/2014/main" xmlns="" id="{2529C98D-00D2-42B8-BFD1-61B91403BFCB}"/>
              </a:ext>
            </a:extLst>
          </p:cNvPr>
          <p:cNvSpPr/>
          <p:nvPr/>
        </p:nvSpPr>
        <p:spPr>
          <a:xfrm>
            <a:off x="4280588" y="3241366"/>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4" name="Diagrama de flujo: conector 23">
            <a:hlinkClick r:id="rId3" action="ppaction://hlinksldjump"/>
            <a:extLst>
              <a:ext uri="{FF2B5EF4-FFF2-40B4-BE49-F238E27FC236}">
                <a16:creationId xmlns:a16="http://schemas.microsoft.com/office/drawing/2014/main" xmlns="" id="{5779BF79-E28A-4DD0-B219-7DE70D62FEC1}"/>
              </a:ext>
            </a:extLst>
          </p:cNvPr>
          <p:cNvSpPr/>
          <p:nvPr/>
        </p:nvSpPr>
        <p:spPr>
          <a:xfrm>
            <a:off x="6137523" y="3218493"/>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5" name="Diagrama de flujo: conector 24">
            <a:hlinkClick r:id="rId3" action="ppaction://hlinksldjump"/>
            <a:extLst>
              <a:ext uri="{FF2B5EF4-FFF2-40B4-BE49-F238E27FC236}">
                <a16:creationId xmlns:a16="http://schemas.microsoft.com/office/drawing/2014/main" xmlns="" id="{B7E9C728-DD70-4006-B2DF-D75D6E4EE0D9}"/>
              </a:ext>
            </a:extLst>
          </p:cNvPr>
          <p:cNvSpPr/>
          <p:nvPr/>
        </p:nvSpPr>
        <p:spPr>
          <a:xfrm>
            <a:off x="4263788" y="4267070"/>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 name="Diagrama de flujo: conector 25">
            <a:hlinkClick r:id="rId3" action="ppaction://hlinksldjump"/>
            <a:extLst>
              <a:ext uri="{FF2B5EF4-FFF2-40B4-BE49-F238E27FC236}">
                <a16:creationId xmlns:a16="http://schemas.microsoft.com/office/drawing/2014/main" xmlns="" id="{223431FD-F450-497D-813E-860569B37169}"/>
              </a:ext>
            </a:extLst>
          </p:cNvPr>
          <p:cNvSpPr/>
          <p:nvPr/>
        </p:nvSpPr>
        <p:spPr>
          <a:xfrm>
            <a:off x="4280587" y="5339469"/>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7" name="Diagrama de flujo: conector 26">
            <a:hlinkClick r:id="rId3" action="ppaction://hlinksldjump"/>
            <a:extLst>
              <a:ext uri="{FF2B5EF4-FFF2-40B4-BE49-F238E27FC236}">
                <a16:creationId xmlns:a16="http://schemas.microsoft.com/office/drawing/2014/main" xmlns="" id="{3C1633AE-3A69-4210-A5D0-81DBB99D5513}"/>
              </a:ext>
            </a:extLst>
          </p:cNvPr>
          <p:cNvSpPr/>
          <p:nvPr/>
        </p:nvSpPr>
        <p:spPr>
          <a:xfrm>
            <a:off x="8070892" y="3226846"/>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8" name="Diagrama de flujo: conector 27">
            <a:hlinkClick r:id="rId3" action="ppaction://hlinksldjump"/>
            <a:extLst>
              <a:ext uri="{FF2B5EF4-FFF2-40B4-BE49-F238E27FC236}">
                <a16:creationId xmlns:a16="http://schemas.microsoft.com/office/drawing/2014/main" xmlns="" id="{B1E83F72-B1BE-445C-BFA5-FDF461DDDAA1}"/>
              </a:ext>
            </a:extLst>
          </p:cNvPr>
          <p:cNvSpPr/>
          <p:nvPr/>
        </p:nvSpPr>
        <p:spPr>
          <a:xfrm>
            <a:off x="8057764" y="4269062"/>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9" name="Diagrama de flujo: conector 28">
            <a:hlinkClick r:id="rId3" action="ppaction://hlinksldjump"/>
            <a:extLst>
              <a:ext uri="{FF2B5EF4-FFF2-40B4-BE49-F238E27FC236}">
                <a16:creationId xmlns:a16="http://schemas.microsoft.com/office/drawing/2014/main" xmlns="" id="{0CAC2914-7AE6-4EB3-BEB7-1C07C7083447}"/>
              </a:ext>
            </a:extLst>
          </p:cNvPr>
          <p:cNvSpPr/>
          <p:nvPr/>
        </p:nvSpPr>
        <p:spPr>
          <a:xfrm>
            <a:off x="6137523" y="4284738"/>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1" name="Diagrama de flujo: conector 30">
            <a:hlinkClick r:id="rId3" action="ppaction://hlinksldjump"/>
            <a:extLst>
              <a:ext uri="{FF2B5EF4-FFF2-40B4-BE49-F238E27FC236}">
                <a16:creationId xmlns:a16="http://schemas.microsoft.com/office/drawing/2014/main" xmlns="" id="{8F11864F-0514-4F02-87E8-3238211F1E5E}"/>
              </a:ext>
            </a:extLst>
          </p:cNvPr>
          <p:cNvSpPr/>
          <p:nvPr/>
        </p:nvSpPr>
        <p:spPr>
          <a:xfrm>
            <a:off x="8070892" y="5346704"/>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2" name="Diagrama de flujo: conector 31">
            <a:hlinkClick r:id="rId3" action="ppaction://hlinksldjump"/>
            <a:extLst>
              <a:ext uri="{FF2B5EF4-FFF2-40B4-BE49-F238E27FC236}">
                <a16:creationId xmlns:a16="http://schemas.microsoft.com/office/drawing/2014/main" xmlns="" id="{FE3072D4-22F3-47D0-ABF6-1F6BD9E64EC8}"/>
              </a:ext>
            </a:extLst>
          </p:cNvPr>
          <p:cNvSpPr/>
          <p:nvPr/>
        </p:nvSpPr>
        <p:spPr>
          <a:xfrm>
            <a:off x="9980256" y="5339470"/>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3" name="Diagrama de flujo: conector 32">
            <a:hlinkClick r:id="rId3" action="ppaction://hlinksldjump"/>
            <a:extLst>
              <a:ext uri="{FF2B5EF4-FFF2-40B4-BE49-F238E27FC236}">
                <a16:creationId xmlns:a16="http://schemas.microsoft.com/office/drawing/2014/main" xmlns="" id="{756EBDE1-ECE0-4230-B2E2-A318540ABE0A}"/>
              </a:ext>
            </a:extLst>
          </p:cNvPr>
          <p:cNvSpPr/>
          <p:nvPr/>
        </p:nvSpPr>
        <p:spPr>
          <a:xfrm>
            <a:off x="10004261" y="3243913"/>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4" name="Diagrama de flujo: conector 33">
            <a:hlinkClick r:id="rId3" action="ppaction://hlinksldjump"/>
            <a:extLst>
              <a:ext uri="{FF2B5EF4-FFF2-40B4-BE49-F238E27FC236}">
                <a16:creationId xmlns:a16="http://schemas.microsoft.com/office/drawing/2014/main" xmlns="" id="{BAE68F8B-AA6D-4EDF-9447-8FE67321DE78}"/>
              </a:ext>
            </a:extLst>
          </p:cNvPr>
          <p:cNvSpPr/>
          <p:nvPr/>
        </p:nvSpPr>
        <p:spPr>
          <a:xfrm>
            <a:off x="6100303" y="5350983"/>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5" name="Diagrama de flujo: conector 34">
            <a:hlinkClick r:id="rId3" action="ppaction://hlinksldjump"/>
            <a:extLst>
              <a:ext uri="{FF2B5EF4-FFF2-40B4-BE49-F238E27FC236}">
                <a16:creationId xmlns:a16="http://schemas.microsoft.com/office/drawing/2014/main" xmlns="" id="{265005AA-8029-46D9-8473-5C78F5F98AE5}"/>
              </a:ext>
            </a:extLst>
          </p:cNvPr>
          <p:cNvSpPr/>
          <p:nvPr/>
        </p:nvSpPr>
        <p:spPr>
          <a:xfrm>
            <a:off x="9980256" y="4267070"/>
            <a:ext cx="220980" cy="1647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Tree>
    <p:extLst>
      <p:ext uri="{BB962C8B-B14F-4D97-AF65-F5344CB8AC3E}">
        <p14:creationId xmlns:p14="http://schemas.microsoft.com/office/powerpoint/2010/main" val="3286337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767181" y="235235"/>
            <a:ext cx="5303173" cy="6213796"/>
          </a:xfrm>
          <a:prstGeom prst="roundRect">
            <a:avLst/>
          </a:prstGeom>
          <a:solidFill>
            <a:srgbClr val="6DC5ED"/>
          </a:solidFill>
          <a:effectLst>
            <a:outerShdw blurRad="393700" dist="50800" dir="5400000" sx="101000" sy="101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7" name="Imagen 16">
            <a:extLst>
              <a:ext uri="{FF2B5EF4-FFF2-40B4-BE49-F238E27FC236}">
                <a16:creationId xmlns:a16="http://schemas.microsoft.com/office/drawing/2014/main" xmlns="" id="{18BE1E26-A562-4DA8-B77D-9554A64F59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284" y="1609061"/>
            <a:ext cx="3914965" cy="3914965"/>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063867" y="2174446"/>
            <a:ext cx="2999874" cy="497305"/>
          </a:xfrm>
          <a:prstGeom prst="rect">
            <a:avLst/>
          </a:prstGeom>
          <a:effectLst>
            <a:outerShdw blurRad="50800" dist="50800" dir="5400000" algn="ctr" rotWithShape="0">
              <a:srgbClr val="000000">
                <a:alpha val="65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063867" y="4635885"/>
            <a:ext cx="2999874" cy="497305"/>
          </a:xfrm>
          <a:prstGeom prst="rect">
            <a:avLst/>
          </a:prstGeom>
          <a:effectLst>
            <a:outerShdw blurRad="50800" dist="50800" dir="5400000" algn="ctr" rotWithShape="0">
              <a:srgbClr val="000000">
                <a:alpha val="65000"/>
              </a:srgb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8" name="Rectángulo 7">
            <a:hlinkClick r:id="rId4" action="ppaction://hlinksldjump"/>
            <a:extLst>
              <a:ext uri="{FF2B5EF4-FFF2-40B4-BE49-F238E27FC236}">
                <a16:creationId xmlns:a16="http://schemas.microsoft.com/office/drawing/2014/main" xmlns="" id="{D3BC2AD8-8C53-4530-8A27-724A8055EAD2}"/>
              </a:ext>
            </a:extLst>
          </p:cNvPr>
          <p:cNvSpPr/>
          <p:nvPr/>
        </p:nvSpPr>
        <p:spPr>
          <a:xfrm>
            <a:off x="4997192"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Ingresar</a:t>
            </a:r>
            <a:endParaRPr lang="es-CO" sz="2000" dirty="0">
              <a:latin typeface="Leelawadee" panose="020B0502040204020203" pitchFamily="34" charset="-34"/>
              <a:cs typeface="Leelawadee" panose="020B0502040204020203" pitchFamily="34" charset="-34"/>
            </a:endParaRPr>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5501015" y="2843026"/>
            <a:ext cx="2125579" cy="400110"/>
          </a:xfrm>
          <a:prstGeom prst="rect">
            <a:avLst/>
          </a:prstGeom>
          <a:noFill/>
        </p:spPr>
        <p:txBody>
          <a:bodyPr wrap="square" rtlCol="0">
            <a:spAutoFit/>
          </a:bodyPr>
          <a:lstStyle/>
          <a:p>
            <a:pPr algn="ctr"/>
            <a:r>
              <a:rPr lang="es-MX" sz="2000" dirty="0"/>
              <a:t>Edad +18</a:t>
            </a:r>
            <a:endParaRPr lang="es-CO" sz="2000"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5649404" y="4102510"/>
            <a:ext cx="1828800" cy="461665"/>
          </a:xfrm>
          <a:prstGeom prst="rect">
            <a:avLst/>
          </a:prstGeom>
          <a:noFill/>
        </p:spPr>
        <p:txBody>
          <a:bodyPr wrap="square" rtlCol="0">
            <a:spAutoFit/>
          </a:bodyPr>
          <a:lstStyle/>
          <a:p>
            <a:pPr algn="ctr"/>
            <a:r>
              <a:rPr lang="es-MX" sz="2400" dirty="0"/>
              <a:t>Contraseña</a:t>
            </a:r>
            <a:r>
              <a:rPr lang="es-MX" dirty="0"/>
              <a:t> </a:t>
            </a:r>
            <a:endParaRPr lang="es-CO"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4918831" y="597855"/>
            <a:ext cx="3737233" cy="523220"/>
          </a:xfrm>
          <a:prstGeom prst="rect">
            <a:avLst/>
          </a:prstGeom>
          <a:noFill/>
        </p:spPr>
        <p:txBody>
          <a:bodyPr wrap="square" rtlCol="0">
            <a:spAutoFit/>
          </a:bodyPr>
          <a:lstStyle/>
          <a:p>
            <a:r>
              <a:rPr lang="es-MX" sz="2800" dirty="0">
                <a:ln>
                  <a:solidFill>
                    <a:schemeClr val="bg2">
                      <a:lumMod val="75000"/>
                    </a:schemeClr>
                  </a:solidFill>
                </a:ln>
                <a:latin typeface="Arial Black" panose="020B0A04020102020204" pitchFamily="34" charset="0"/>
              </a:rPr>
              <a:t>TOURS</a:t>
            </a:r>
            <a:r>
              <a:rPr lang="es-MX" sz="2000" dirty="0">
                <a:ln>
                  <a:solidFill>
                    <a:schemeClr val="bg2">
                      <a:lumMod val="75000"/>
                    </a:schemeClr>
                  </a:solidFill>
                </a:ln>
                <a:latin typeface="Arial Black" panose="020B0A04020102020204" pitchFamily="34" charset="0"/>
              </a:rPr>
              <a:t> </a:t>
            </a:r>
            <a:r>
              <a:rPr lang="es-MX" sz="2800" dirty="0">
                <a:ln>
                  <a:solidFill>
                    <a:schemeClr val="bg2">
                      <a:lumMod val="75000"/>
                    </a:schemeClr>
                  </a:solidFill>
                </a:ln>
                <a:latin typeface="Arial Black" panose="020B0A04020102020204" pitchFamily="34" charset="0"/>
              </a:rPr>
              <a:t>PEOPLE</a:t>
            </a:r>
            <a:endParaRPr lang="es-CO" sz="2000" dirty="0">
              <a:ln>
                <a:solidFill>
                  <a:schemeClr val="bg2">
                    <a:lumMod val="75000"/>
                  </a:schemeClr>
                </a:solidFill>
              </a:ln>
              <a:latin typeface="Arial Black" panose="020B0A04020102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063867" y="3401381"/>
            <a:ext cx="2999874" cy="504874"/>
          </a:xfrm>
          <a:prstGeom prst="rect">
            <a:avLst/>
          </a:prstGeom>
          <a:solidFill>
            <a:schemeClr val="tx1"/>
          </a:solidFill>
          <a:effectLst>
            <a:outerShdw blurRad="50800" dist="50800" dir="5400000" algn="ctr" rotWithShape="0">
              <a:srgbClr val="000000">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13">
            <a:hlinkClick r:id="" action="ppaction://hlinkshowjump?jump=nextslide"/>
            <a:extLst>
              <a:ext uri="{FF2B5EF4-FFF2-40B4-BE49-F238E27FC236}">
                <a16:creationId xmlns:a16="http://schemas.microsoft.com/office/drawing/2014/main" xmlns="" id="{4235540C-1575-1BDB-9E32-9896B0EDEB96}"/>
              </a:ext>
            </a:extLst>
          </p:cNvPr>
          <p:cNvSpPr/>
          <p:nvPr/>
        </p:nvSpPr>
        <p:spPr>
          <a:xfrm>
            <a:off x="6610335"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regístrate</a:t>
            </a:r>
            <a:endParaRPr lang="es-CO" sz="2000" dirty="0">
              <a:latin typeface="Leelawadee" panose="020B0502040204020203" pitchFamily="34" charset="-34"/>
              <a:cs typeface="Leelawadee" panose="020B0502040204020203" pitchFamily="34" charset="-34"/>
            </a:endParaRPr>
          </a:p>
        </p:txBody>
      </p:sp>
      <p:sp>
        <p:nvSpPr>
          <p:cNvPr id="15" name="Rectángulo: una sola esquina redondeada 14">
            <a:extLst>
              <a:ext uri="{FF2B5EF4-FFF2-40B4-BE49-F238E27FC236}">
                <a16:creationId xmlns:a16="http://schemas.microsoft.com/office/drawing/2014/main" xmlns="" id="{F43E91F4-5F4B-4DFF-9F6F-F7AF6C25A226}"/>
              </a:ext>
            </a:extLst>
          </p:cNvPr>
          <p:cNvSpPr/>
          <p:nvPr/>
        </p:nvSpPr>
        <p:spPr>
          <a:xfrm>
            <a:off x="4997192" y="2599563"/>
            <a:ext cx="3503585" cy="1820672"/>
          </a:xfrm>
          <a:prstGeom prst="round1Rect">
            <a:avLst/>
          </a:prstGeom>
          <a:solidFill>
            <a:srgbClr val="0070C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MX" sz="3600" dirty="0"/>
              <a:t>Excelente </a:t>
            </a:r>
            <a:endParaRPr lang="es-419" sz="3600" dirty="0"/>
          </a:p>
        </p:txBody>
      </p:sp>
      <p:sp>
        <p:nvSpPr>
          <p:cNvPr id="5" name="CuadroTexto 4">
            <a:extLst>
              <a:ext uri="{FF2B5EF4-FFF2-40B4-BE49-F238E27FC236}">
                <a16:creationId xmlns:a16="http://schemas.microsoft.com/office/drawing/2014/main" xmlns="" id="{F00EBCEA-8466-D6A9-B364-65B6161C2D11}"/>
              </a:ext>
            </a:extLst>
          </p:cNvPr>
          <p:cNvSpPr txBox="1"/>
          <p:nvPr/>
        </p:nvSpPr>
        <p:spPr>
          <a:xfrm>
            <a:off x="5501015" y="1609061"/>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Correo</a:t>
            </a:r>
            <a:endParaRPr lang="es-CO" sz="2800" dirty="0">
              <a:ln>
                <a:solidFill>
                  <a:schemeClr val="bg1"/>
                </a:solidFill>
              </a:ln>
              <a:effectLst>
                <a:glow rad="101600">
                  <a:schemeClr val="accent1">
                    <a:satMod val="175000"/>
                    <a:alpha val="40000"/>
                  </a:schemeClr>
                </a:glow>
              </a:effectLst>
            </a:endParaRPr>
          </a:p>
        </p:txBody>
      </p:sp>
    </p:spTree>
    <p:extLst>
      <p:ext uri="{BB962C8B-B14F-4D97-AF65-F5344CB8AC3E}">
        <p14:creationId xmlns:p14="http://schemas.microsoft.com/office/powerpoint/2010/main" val="92956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767181" y="235235"/>
            <a:ext cx="5303173" cy="6213796"/>
          </a:xfrm>
          <a:prstGeom prst="roundRect">
            <a:avLst/>
          </a:prstGeom>
          <a:solidFill>
            <a:srgbClr val="6DC5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3" name="Imagen 12">
            <a:extLst>
              <a:ext uri="{FF2B5EF4-FFF2-40B4-BE49-F238E27FC236}">
                <a16:creationId xmlns:a16="http://schemas.microsoft.com/office/drawing/2014/main" xmlns="" id="{85BCAC63-6A8B-4092-A9AA-1DF3F71618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2173" y="1588492"/>
            <a:ext cx="4463892" cy="4040331"/>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063867" y="2174446"/>
            <a:ext cx="2999874" cy="4973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laura21</a:t>
            </a:r>
          </a:p>
        </p:txBody>
      </p:sp>
      <p:sp>
        <p:nvSpPr>
          <p:cNvPr id="7" name="Rectángulo 6">
            <a:extLst>
              <a:ext uri="{FF2B5EF4-FFF2-40B4-BE49-F238E27FC236}">
                <a16:creationId xmlns:a16="http://schemas.microsoft.com/office/drawing/2014/main" xmlns="" id="{AC9AD1AD-CD07-4BC2-991C-1E7C4C057BAA}"/>
              </a:ext>
            </a:extLst>
          </p:cNvPr>
          <p:cNvSpPr/>
          <p:nvPr/>
        </p:nvSpPr>
        <p:spPr>
          <a:xfrm>
            <a:off x="5063867" y="4635885"/>
            <a:ext cx="2999874" cy="4973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 * * * * * * *</a:t>
            </a:r>
          </a:p>
        </p:txBody>
      </p:sp>
      <p:sp>
        <p:nvSpPr>
          <p:cNvPr id="8" name="Rectángulo 7">
            <a:hlinkClick r:id="rId4" action="ppaction://hlinksldjump"/>
            <a:extLst>
              <a:ext uri="{FF2B5EF4-FFF2-40B4-BE49-F238E27FC236}">
                <a16:creationId xmlns:a16="http://schemas.microsoft.com/office/drawing/2014/main" xmlns="" id="{D3BC2AD8-8C53-4530-8A27-724A8055EAD2}"/>
              </a:ext>
            </a:extLst>
          </p:cNvPr>
          <p:cNvSpPr/>
          <p:nvPr/>
        </p:nvSpPr>
        <p:spPr>
          <a:xfrm>
            <a:off x="4997192"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Ingresar</a:t>
            </a:r>
            <a:endParaRPr lang="es-CO" sz="2000" dirty="0">
              <a:latin typeface="Leelawadee" panose="020B0502040204020203" pitchFamily="34" charset="-34"/>
              <a:cs typeface="Leelawadee" panose="020B0502040204020203" pitchFamily="34" charset="-34"/>
            </a:endParaRPr>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4918831" y="597855"/>
            <a:ext cx="3737233" cy="523220"/>
          </a:xfrm>
          <a:prstGeom prst="rect">
            <a:avLst/>
          </a:prstGeom>
          <a:noFill/>
        </p:spPr>
        <p:txBody>
          <a:bodyPr wrap="square" rtlCol="0">
            <a:spAutoFit/>
          </a:bodyPr>
          <a:lstStyle/>
          <a:p>
            <a:r>
              <a:rPr lang="es-MX" sz="2800" dirty="0">
                <a:ln>
                  <a:solidFill>
                    <a:schemeClr val="bg2">
                      <a:lumMod val="75000"/>
                    </a:schemeClr>
                  </a:solidFill>
                </a:ln>
                <a:latin typeface="Arial Black" panose="020B0A04020102020204" pitchFamily="34" charset="0"/>
              </a:rPr>
              <a:t>TOURS</a:t>
            </a:r>
            <a:r>
              <a:rPr lang="es-MX" sz="2000" dirty="0">
                <a:ln>
                  <a:solidFill>
                    <a:schemeClr val="bg2">
                      <a:lumMod val="75000"/>
                    </a:schemeClr>
                  </a:solidFill>
                </a:ln>
                <a:latin typeface="Arial Black" panose="020B0A04020102020204" pitchFamily="34" charset="0"/>
              </a:rPr>
              <a:t> </a:t>
            </a:r>
            <a:r>
              <a:rPr lang="es-MX" sz="2800" dirty="0">
                <a:ln>
                  <a:solidFill>
                    <a:schemeClr val="bg2">
                      <a:lumMod val="75000"/>
                    </a:schemeClr>
                  </a:solidFill>
                </a:ln>
                <a:latin typeface="Arial Black" panose="020B0A04020102020204" pitchFamily="34" charset="0"/>
              </a:rPr>
              <a:t>PEOPLE</a:t>
            </a:r>
            <a:endParaRPr lang="es-CO" sz="2000" dirty="0">
              <a:ln>
                <a:solidFill>
                  <a:schemeClr val="bg2">
                    <a:lumMod val="75000"/>
                  </a:schemeClr>
                </a:solidFill>
              </a:ln>
              <a:latin typeface="Arial Black" panose="020B0A04020102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063867" y="3401381"/>
            <a:ext cx="2999874" cy="5048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18-25</a:t>
            </a:r>
          </a:p>
        </p:txBody>
      </p:sp>
      <p:sp>
        <p:nvSpPr>
          <p:cNvPr id="12" name="Diagrama de flujo: combinar 11">
            <a:hlinkClick r:id="" action="ppaction://hlinkshowjump?jump=nextslide"/>
            <a:extLst>
              <a:ext uri="{FF2B5EF4-FFF2-40B4-BE49-F238E27FC236}">
                <a16:creationId xmlns:a16="http://schemas.microsoft.com/office/drawing/2014/main" xmlns="" id="{1D1AC071-2878-3FDE-8DEF-3FEBD114A0FA}"/>
              </a:ext>
            </a:extLst>
          </p:cNvPr>
          <p:cNvSpPr/>
          <p:nvPr/>
        </p:nvSpPr>
        <p:spPr>
          <a:xfrm>
            <a:off x="7626594" y="3653818"/>
            <a:ext cx="203056" cy="115459"/>
          </a:xfrm>
          <a:prstGeom prst="flowChartMerg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13">
            <a:hlinkClick r:id="" action="ppaction://hlinkshowjump?jump=nextslide"/>
            <a:extLst>
              <a:ext uri="{FF2B5EF4-FFF2-40B4-BE49-F238E27FC236}">
                <a16:creationId xmlns:a16="http://schemas.microsoft.com/office/drawing/2014/main" xmlns="" id="{4235540C-1575-1BDB-9E32-9896B0EDEB96}"/>
              </a:ext>
            </a:extLst>
          </p:cNvPr>
          <p:cNvSpPr/>
          <p:nvPr/>
        </p:nvSpPr>
        <p:spPr>
          <a:xfrm>
            <a:off x="6610335" y="5554979"/>
            <a:ext cx="1453405" cy="49730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eelawadee" panose="020B0502040204020203" pitchFamily="34" charset="-34"/>
                <a:cs typeface="Leelawadee" panose="020B0502040204020203" pitchFamily="34" charset="-34"/>
              </a:rPr>
              <a:t>regístrate</a:t>
            </a:r>
            <a:endParaRPr lang="es-CO" sz="2000" dirty="0">
              <a:latin typeface="Leelawadee" panose="020B0502040204020203" pitchFamily="34" charset="-34"/>
              <a:cs typeface="Leelawadee" panose="020B0502040204020203" pitchFamily="34" charset="-34"/>
            </a:endParaRPr>
          </a:p>
        </p:txBody>
      </p:sp>
      <p:sp>
        <p:nvSpPr>
          <p:cNvPr id="5" name="CuadroTexto 4">
            <a:extLst>
              <a:ext uri="{FF2B5EF4-FFF2-40B4-BE49-F238E27FC236}">
                <a16:creationId xmlns:a16="http://schemas.microsoft.com/office/drawing/2014/main" xmlns="" id="{25FFD5F9-41D3-A543-11FB-64605F8DC2DF}"/>
              </a:ext>
            </a:extLst>
          </p:cNvPr>
          <p:cNvSpPr txBox="1"/>
          <p:nvPr/>
        </p:nvSpPr>
        <p:spPr>
          <a:xfrm>
            <a:off x="5501015" y="1609061"/>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Correo</a:t>
            </a:r>
            <a:endParaRPr lang="es-CO" sz="2800" dirty="0">
              <a:ln>
                <a:solidFill>
                  <a:schemeClr val="bg1"/>
                </a:solidFill>
              </a:ln>
              <a:effectLst>
                <a:glow rad="101600">
                  <a:schemeClr val="accent1">
                    <a:satMod val="175000"/>
                    <a:alpha val="40000"/>
                  </a:schemeClr>
                </a:glow>
              </a:effectLst>
            </a:endParaRPr>
          </a:p>
        </p:txBody>
      </p:sp>
      <p:sp>
        <p:nvSpPr>
          <p:cNvPr id="15" name="CuadroTexto 14">
            <a:extLst>
              <a:ext uri="{FF2B5EF4-FFF2-40B4-BE49-F238E27FC236}">
                <a16:creationId xmlns:a16="http://schemas.microsoft.com/office/drawing/2014/main" xmlns="" id="{653A3812-E199-07B0-180F-E3FD06DC99F3}"/>
              </a:ext>
            </a:extLst>
          </p:cNvPr>
          <p:cNvSpPr txBox="1"/>
          <p:nvPr/>
        </p:nvSpPr>
        <p:spPr>
          <a:xfrm>
            <a:off x="5501015" y="2843026"/>
            <a:ext cx="2125579"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Edad +18</a:t>
            </a:r>
            <a:endParaRPr lang="es-CO" sz="2800" dirty="0">
              <a:ln>
                <a:solidFill>
                  <a:schemeClr val="bg1"/>
                </a:solidFill>
              </a:ln>
              <a:effectLst>
                <a:glow rad="101600">
                  <a:schemeClr val="accent1">
                    <a:satMod val="175000"/>
                    <a:alpha val="40000"/>
                  </a:schemeClr>
                </a:glow>
              </a:effectLst>
            </a:endParaRPr>
          </a:p>
        </p:txBody>
      </p:sp>
      <p:sp>
        <p:nvSpPr>
          <p:cNvPr id="16" name="CuadroTexto 15">
            <a:extLst>
              <a:ext uri="{FF2B5EF4-FFF2-40B4-BE49-F238E27FC236}">
                <a16:creationId xmlns:a16="http://schemas.microsoft.com/office/drawing/2014/main" xmlns="" id="{2782EF4D-5B09-D495-46C6-9F70A07B099C}"/>
              </a:ext>
            </a:extLst>
          </p:cNvPr>
          <p:cNvSpPr txBox="1"/>
          <p:nvPr/>
        </p:nvSpPr>
        <p:spPr>
          <a:xfrm>
            <a:off x="5649404" y="4102510"/>
            <a:ext cx="2027406" cy="523220"/>
          </a:xfrm>
          <a:prstGeom prst="rect">
            <a:avLst/>
          </a:prstGeom>
          <a:noFill/>
        </p:spPr>
        <p:txBody>
          <a:bodyPr wrap="square" rtlCol="0">
            <a:spAutoFit/>
          </a:bodyPr>
          <a:lstStyle/>
          <a:p>
            <a:pPr algn="ctr"/>
            <a:r>
              <a:rPr lang="es-MX" sz="2800" dirty="0">
                <a:ln>
                  <a:solidFill>
                    <a:schemeClr val="bg1"/>
                  </a:solidFill>
                </a:ln>
                <a:effectLst>
                  <a:glow rad="101600">
                    <a:schemeClr val="accent1">
                      <a:satMod val="175000"/>
                      <a:alpha val="40000"/>
                    </a:schemeClr>
                  </a:glow>
                </a:effectLst>
              </a:rPr>
              <a:t>Contraseña </a:t>
            </a:r>
            <a:endParaRPr lang="es-CO" sz="2800" dirty="0">
              <a:ln>
                <a:solidFill>
                  <a:schemeClr val="bg1"/>
                </a:solidFill>
              </a:ln>
              <a:effectLst>
                <a:glow rad="101600">
                  <a:schemeClr val="accent1">
                    <a:satMod val="175000"/>
                    <a:alpha val="40000"/>
                  </a:schemeClr>
                </a:glow>
              </a:effectLst>
            </a:endParaRPr>
          </a:p>
        </p:txBody>
      </p:sp>
    </p:spTree>
    <p:extLst>
      <p:ext uri="{BB962C8B-B14F-4D97-AF65-F5344CB8AC3E}">
        <p14:creationId xmlns:p14="http://schemas.microsoft.com/office/powerpoint/2010/main" val="274352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180907" y="247165"/>
            <a:ext cx="6155119" cy="6363670"/>
          </a:xfrm>
          <a:prstGeom prst="roundRect">
            <a:avLst/>
          </a:prstGeom>
          <a:solidFill>
            <a:srgbClr val="6DC5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Imagen 7">
            <a:extLst>
              <a:ext uri="{FF2B5EF4-FFF2-40B4-BE49-F238E27FC236}">
                <a16:creationId xmlns:a16="http://schemas.microsoft.com/office/drawing/2014/main" xmlns="" id="{A8EAF6FC-F208-4BF8-A0F3-B3303D59FB35}"/>
              </a:ext>
            </a:extLst>
          </p:cNvPr>
          <p:cNvPicPr>
            <a:picLocks noChangeAspect="1"/>
          </p:cNvPicPr>
          <p:nvPr/>
        </p:nvPicPr>
        <p:blipFill>
          <a:blip r:embed="rId3"/>
          <a:stretch>
            <a:fillRect/>
          </a:stretch>
        </p:blipFill>
        <p:spPr>
          <a:xfrm>
            <a:off x="4228535" y="980340"/>
            <a:ext cx="4417614" cy="4885887"/>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212637" y="1493568"/>
            <a:ext cx="2999874" cy="4001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dirty="0"/>
              <a:t> </a:t>
            </a:r>
            <a:endParaRPr lang="es-CO" dirty="0"/>
          </a:p>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212637" y="3753098"/>
            <a:ext cx="2999874" cy="3693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3180907" y="2065208"/>
            <a:ext cx="2125579" cy="646331"/>
          </a:xfrm>
          <a:prstGeom prst="rect">
            <a:avLst/>
          </a:prstGeom>
          <a:noFill/>
        </p:spPr>
        <p:txBody>
          <a:bodyPr wrap="square" rtlCol="0">
            <a:spAutoFit/>
          </a:bodyPr>
          <a:lstStyle/>
          <a:p>
            <a:pPr algn="ctr"/>
            <a:r>
              <a:rPr lang="es-MX" dirty="0"/>
              <a:t>*Fecha de</a:t>
            </a:r>
          </a:p>
          <a:p>
            <a:pPr algn="ctr"/>
            <a:r>
              <a:rPr lang="es-MX" dirty="0"/>
              <a:t>     nacimiento</a:t>
            </a:r>
            <a:endParaRPr lang="es-CO"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3686211" y="4085355"/>
            <a:ext cx="1828800" cy="646331"/>
          </a:xfrm>
          <a:prstGeom prst="rect">
            <a:avLst/>
          </a:prstGeom>
          <a:noFill/>
        </p:spPr>
        <p:txBody>
          <a:bodyPr wrap="square" rtlCol="0">
            <a:spAutoFit/>
          </a:bodyPr>
          <a:lstStyle/>
          <a:p>
            <a:r>
              <a:rPr lang="es-MX" dirty="0"/>
              <a:t>* Repita Contraseña </a:t>
            </a:r>
            <a:endParaRPr lang="es-CO"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382377" y="584400"/>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latin typeface="Britannic Bold" panose="020B0903060703020204" pitchFamily="34" charset="0"/>
              </a:rPr>
              <a:t>REGISTRATE</a:t>
            </a:r>
            <a:endParaRPr lang="es-CO" sz="2800" dirty="0">
              <a:ln>
                <a:solidFill>
                  <a:schemeClr val="bg2">
                    <a:lumMod val="75000"/>
                  </a:schemeClr>
                </a:solidFill>
              </a:ln>
              <a:solidFill>
                <a:schemeClr val="bg1"/>
              </a:solidFill>
              <a:latin typeface="Britannic Bold" panose="020B0903060703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212637" y="2111911"/>
            <a:ext cx="2999874" cy="36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ysClr val="windowText" lastClr="000000"/>
              </a:solidFill>
            </a:endParaRPr>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332468" y="1370457"/>
            <a:ext cx="2125579" cy="646331"/>
          </a:xfrm>
          <a:prstGeom prst="rect">
            <a:avLst/>
          </a:prstGeom>
          <a:noFill/>
        </p:spPr>
        <p:txBody>
          <a:bodyPr wrap="square" rtlCol="0">
            <a:spAutoFit/>
          </a:bodyPr>
          <a:lstStyle/>
          <a:p>
            <a:pPr algn="ctr"/>
            <a:r>
              <a:rPr lang="es-MX" dirty="0"/>
              <a:t>*Nombres y apellidos</a:t>
            </a:r>
            <a:endParaRPr lang="es-CO" dirty="0"/>
          </a:p>
        </p:txBody>
      </p:sp>
      <p:sp>
        <p:nvSpPr>
          <p:cNvPr id="14" name="Rectángulo 13">
            <a:hlinkClick r:id="rId4" action="ppaction://hlinksldjump"/>
            <a:extLst>
              <a:ext uri="{FF2B5EF4-FFF2-40B4-BE49-F238E27FC236}">
                <a16:creationId xmlns:a16="http://schemas.microsoft.com/office/drawing/2014/main" xmlns="" id="{4235540C-1575-1BDB-9E32-9896B0EDEB96}"/>
              </a:ext>
            </a:extLst>
          </p:cNvPr>
          <p:cNvSpPr/>
          <p:nvPr/>
        </p:nvSpPr>
        <p:spPr>
          <a:xfrm>
            <a:off x="4454667" y="5681229"/>
            <a:ext cx="3757844" cy="646332"/>
          </a:xfrm>
          <a:prstGeom prst="rect">
            <a:avLst/>
          </a:prstGeom>
          <a:solidFill>
            <a:srgbClr val="0070C0">
              <a:alpha val="96000"/>
            </a:srgbClr>
          </a:solidFill>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latin typeface="Leelawadee" panose="020B0502040204020203" pitchFamily="34" charset="-34"/>
                <a:cs typeface="Leelawadee" panose="020B0502040204020203" pitchFamily="34" charset="-34"/>
              </a:rPr>
              <a:t>Enviar </a:t>
            </a:r>
            <a:endParaRPr lang="es-CO" sz="2800" dirty="0">
              <a:latin typeface="Leelawadee" panose="020B0502040204020203" pitchFamily="34" charset="-34"/>
              <a:cs typeface="Leelawadee" panose="020B0502040204020203" pitchFamily="34" charset="-34"/>
            </a:endParaRPr>
          </a:p>
        </p:txBody>
      </p:sp>
      <p:sp>
        <p:nvSpPr>
          <p:cNvPr id="13" name="Rectángulo 12">
            <a:extLst>
              <a:ext uri="{FF2B5EF4-FFF2-40B4-BE49-F238E27FC236}">
                <a16:creationId xmlns:a16="http://schemas.microsoft.com/office/drawing/2014/main" xmlns="" id="{E4E4EFDC-CA3A-4B96-B243-54747FA43F41}"/>
              </a:ext>
            </a:extLst>
          </p:cNvPr>
          <p:cNvSpPr/>
          <p:nvPr/>
        </p:nvSpPr>
        <p:spPr>
          <a:xfrm>
            <a:off x="5212637" y="2714746"/>
            <a:ext cx="2999874" cy="3644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xmlns="" id="{EF20DFB3-4069-4E24-A26D-D4D1F698BFEC}"/>
              </a:ext>
            </a:extLst>
          </p:cNvPr>
          <p:cNvSpPr/>
          <p:nvPr/>
        </p:nvSpPr>
        <p:spPr>
          <a:xfrm>
            <a:off x="5212637" y="4267278"/>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16" name="CuadroTexto 15">
            <a:extLst>
              <a:ext uri="{FF2B5EF4-FFF2-40B4-BE49-F238E27FC236}">
                <a16:creationId xmlns:a16="http://schemas.microsoft.com/office/drawing/2014/main" xmlns="" id="{7A1C911B-49FE-4463-87FD-71CC976DA633}"/>
              </a:ext>
            </a:extLst>
          </p:cNvPr>
          <p:cNvSpPr txBox="1"/>
          <p:nvPr/>
        </p:nvSpPr>
        <p:spPr>
          <a:xfrm>
            <a:off x="3678149" y="3728077"/>
            <a:ext cx="1977189" cy="369332"/>
          </a:xfrm>
          <a:prstGeom prst="rect">
            <a:avLst/>
          </a:prstGeom>
          <a:noFill/>
        </p:spPr>
        <p:txBody>
          <a:bodyPr wrap="square" rtlCol="0">
            <a:spAutoFit/>
          </a:bodyPr>
          <a:lstStyle/>
          <a:p>
            <a:r>
              <a:rPr lang="es-MX" dirty="0"/>
              <a:t>* Contraseña</a:t>
            </a:r>
            <a:endParaRPr lang="es-CO" dirty="0"/>
          </a:p>
        </p:txBody>
      </p:sp>
      <p:sp>
        <p:nvSpPr>
          <p:cNvPr id="17" name="CuadroTexto 16">
            <a:extLst>
              <a:ext uri="{FF2B5EF4-FFF2-40B4-BE49-F238E27FC236}">
                <a16:creationId xmlns:a16="http://schemas.microsoft.com/office/drawing/2014/main" xmlns="" id="{79A5A834-8918-43EB-9FCA-94A65E45FD80}"/>
              </a:ext>
            </a:extLst>
          </p:cNvPr>
          <p:cNvSpPr txBox="1"/>
          <p:nvPr/>
        </p:nvSpPr>
        <p:spPr>
          <a:xfrm>
            <a:off x="3332467" y="2675214"/>
            <a:ext cx="2125579" cy="369332"/>
          </a:xfrm>
          <a:prstGeom prst="rect">
            <a:avLst/>
          </a:prstGeom>
          <a:noFill/>
        </p:spPr>
        <p:txBody>
          <a:bodyPr wrap="square" rtlCol="0">
            <a:spAutoFit/>
          </a:bodyPr>
          <a:lstStyle/>
          <a:p>
            <a:pPr algn="ctr"/>
            <a:r>
              <a:rPr lang="es-MX" dirty="0"/>
              <a:t>* Documento </a:t>
            </a:r>
            <a:endParaRPr lang="es-CO" dirty="0"/>
          </a:p>
        </p:txBody>
      </p:sp>
      <p:sp>
        <p:nvSpPr>
          <p:cNvPr id="12" name="Diagrama de flujo: combinar 11">
            <a:hlinkClick r:id="rId5" action="ppaction://hlinksldjump"/>
            <a:extLst>
              <a:ext uri="{FF2B5EF4-FFF2-40B4-BE49-F238E27FC236}">
                <a16:creationId xmlns:a16="http://schemas.microsoft.com/office/drawing/2014/main" xmlns="" id="{1D1AC071-2878-3FDE-8DEF-3FEBD114A0FA}"/>
              </a:ext>
            </a:extLst>
          </p:cNvPr>
          <p:cNvSpPr/>
          <p:nvPr/>
        </p:nvSpPr>
        <p:spPr>
          <a:xfrm>
            <a:off x="7859225" y="2266686"/>
            <a:ext cx="190143" cy="129926"/>
          </a:xfrm>
          <a:prstGeom prst="flowChartMerg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
        <p:nvSpPr>
          <p:cNvPr id="18" name="CuadroTexto 17">
            <a:hlinkClick r:id="rId6" action="ppaction://hlinkfile"/>
            <a:extLst>
              <a:ext uri="{FF2B5EF4-FFF2-40B4-BE49-F238E27FC236}">
                <a16:creationId xmlns:a16="http://schemas.microsoft.com/office/drawing/2014/main" xmlns="" id="{6EDAE77D-2699-4B05-BB22-6AB89FCE4931}"/>
              </a:ext>
            </a:extLst>
          </p:cNvPr>
          <p:cNvSpPr txBox="1"/>
          <p:nvPr/>
        </p:nvSpPr>
        <p:spPr>
          <a:xfrm>
            <a:off x="4345081" y="4659035"/>
            <a:ext cx="4301068" cy="369332"/>
          </a:xfrm>
          <a:prstGeom prst="rect">
            <a:avLst/>
          </a:prstGeom>
          <a:noFill/>
        </p:spPr>
        <p:txBody>
          <a:bodyPr wrap="square" rtlCol="0">
            <a:spAutoFit/>
          </a:bodyPr>
          <a:lstStyle/>
          <a:p>
            <a:r>
              <a:rPr lang="es-MX" dirty="0">
                <a:ln>
                  <a:solidFill>
                    <a:schemeClr val="bg1">
                      <a:lumMod val="75000"/>
                      <a:lumOff val="25000"/>
                    </a:schemeClr>
                  </a:solidFill>
                </a:ln>
                <a:solidFill>
                  <a:schemeClr val="tx1">
                    <a:lumMod val="85000"/>
                  </a:schemeClr>
                </a:solidFill>
                <a:hlinkClick r:id="rId6" action="ppaction://hlinkfile"/>
              </a:rPr>
              <a:t>Acepta los términos y condiciones</a:t>
            </a:r>
            <a:endParaRPr lang="es-CO" dirty="0">
              <a:ln>
                <a:solidFill>
                  <a:schemeClr val="bg1">
                    <a:lumMod val="75000"/>
                    <a:lumOff val="25000"/>
                  </a:schemeClr>
                </a:solidFill>
              </a:ln>
              <a:solidFill>
                <a:schemeClr val="tx1">
                  <a:lumMod val="85000"/>
                </a:schemeClr>
              </a:solidFill>
            </a:endParaRPr>
          </a:p>
        </p:txBody>
      </p:sp>
      <p:sp>
        <p:nvSpPr>
          <p:cNvPr id="19" name="CuadroTexto 18">
            <a:extLst>
              <a:ext uri="{FF2B5EF4-FFF2-40B4-BE49-F238E27FC236}">
                <a16:creationId xmlns:a16="http://schemas.microsoft.com/office/drawing/2014/main" xmlns="" id="{4A4811D5-C8DB-4E71-8557-CB73657DB2C9}"/>
              </a:ext>
            </a:extLst>
          </p:cNvPr>
          <p:cNvSpPr txBox="1"/>
          <p:nvPr/>
        </p:nvSpPr>
        <p:spPr>
          <a:xfrm>
            <a:off x="4866439" y="5075762"/>
            <a:ext cx="1530787" cy="400110"/>
          </a:xfrm>
          <a:prstGeom prst="rect">
            <a:avLst/>
          </a:prstGeom>
          <a:noFill/>
        </p:spPr>
        <p:txBody>
          <a:bodyPr wrap="square" rtlCol="0">
            <a:spAutoFit/>
          </a:bodyPr>
          <a:lstStyle/>
          <a:p>
            <a:r>
              <a:rPr lang="es-MX" sz="2000" dirty="0">
                <a:ln>
                  <a:solidFill>
                    <a:schemeClr val="tx1">
                      <a:lumMod val="85000"/>
                    </a:schemeClr>
                  </a:solidFill>
                </a:ln>
              </a:rPr>
              <a:t>Si acepto</a:t>
            </a:r>
            <a:endParaRPr lang="es-419" sz="2000" dirty="0">
              <a:ln>
                <a:solidFill>
                  <a:schemeClr val="tx1">
                    <a:lumMod val="85000"/>
                  </a:schemeClr>
                </a:solidFill>
              </a:ln>
            </a:endParaRPr>
          </a:p>
        </p:txBody>
      </p:sp>
      <p:sp>
        <p:nvSpPr>
          <p:cNvPr id="20" name="Diagrama de flujo: conector 19">
            <a:hlinkClick r:id="" action="ppaction://noaction" highlightClick="1"/>
            <a:extLst>
              <a:ext uri="{FF2B5EF4-FFF2-40B4-BE49-F238E27FC236}">
                <a16:creationId xmlns:a16="http://schemas.microsoft.com/office/drawing/2014/main" xmlns="" id="{218E40CA-D5EA-4C3E-BE07-9276FBEB3935}"/>
              </a:ext>
            </a:extLst>
          </p:cNvPr>
          <p:cNvSpPr/>
          <p:nvPr/>
        </p:nvSpPr>
        <p:spPr>
          <a:xfrm>
            <a:off x="4648200" y="5167541"/>
            <a:ext cx="218239" cy="205784"/>
          </a:xfrm>
          <a:prstGeom prst="flowChartConnector">
            <a:avLst/>
          </a:prstGeom>
          <a:solidFill>
            <a:srgbClr val="0DDD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 name="CuadroTexto 20">
            <a:extLst>
              <a:ext uri="{FF2B5EF4-FFF2-40B4-BE49-F238E27FC236}">
                <a16:creationId xmlns:a16="http://schemas.microsoft.com/office/drawing/2014/main" xmlns="" id="{993CF68E-A0D4-DF3B-8ED8-FADD9E2456CF}"/>
              </a:ext>
            </a:extLst>
          </p:cNvPr>
          <p:cNvSpPr txBox="1"/>
          <p:nvPr/>
        </p:nvSpPr>
        <p:spPr>
          <a:xfrm>
            <a:off x="3120089" y="3233182"/>
            <a:ext cx="2125579" cy="369332"/>
          </a:xfrm>
          <a:prstGeom prst="rect">
            <a:avLst/>
          </a:prstGeom>
          <a:noFill/>
        </p:spPr>
        <p:txBody>
          <a:bodyPr wrap="square" rtlCol="0">
            <a:spAutoFit/>
          </a:bodyPr>
          <a:lstStyle/>
          <a:p>
            <a:pPr algn="ctr"/>
            <a:r>
              <a:rPr lang="es-MX" dirty="0"/>
              <a:t>* Correo </a:t>
            </a:r>
            <a:endParaRPr lang="es-CO" dirty="0"/>
          </a:p>
        </p:txBody>
      </p:sp>
      <p:sp>
        <p:nvSpPr>
          <p:cNvPr id="22" name="Rectángulo 21">
            <a:extLst>
              <a:ext uri="{FF2B5EF4-FFF2-40B4-BE49-F238E27FC236}">
                <a16:creationId xmlns:a16="http://schemas.microsoft.com/office/drawing/2014/main" xmlns="" id="{5A157300-0D70-6B77-9C48-E4934D48D077}"/>
              </a:ext>
            </a:extLst>
          </p:cNvPr>
          <p:cNvSpPr/>
          <p:nvPr/>
        </p:nvSpPr>
        <p:spPr>
          <a:xfrm>
            <a:off x="5212637" y="3265282"/>
            <a:ext cx="2999874" cy="3644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374219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250" fill="hold"/>
                                        <p:tgtEl>
                                          <p:spTgt spid="20"/>
                                        </p:tgtEl>
                                        <p:attrNameLst>
                                          <p:attrName>style.color</p:attrName>
                                        </p:attrNameLst>
                                      </p:cBhvr>
                                      <p:by>
                                        <p:hsl h="7200000" s="0" l="0"/>
                                      </p:by>
                                    </p:animClr>
                                    <p:animClr clrSpc="hsl" dir="cw">
                                      <p:cBhvr>
                                        <p:cTn id="7" dur="250" fill="hold"/>
                                        <p:tgtEl>
                                          <p:spTgt spid="20"/>
                                        </p:tgtEl>
                                        <p:attrNameLst>
                                          <p:attrName>fillcolor</p:attrName>
                                        </p:attrNameLst>
                                      </p:cBhvr>
                                      <p:by>
                                        <p:hsl h="7200000" s="0" l="0"/>
                                      </p:by>
                                    </p:animClr>
                                    <p:animClr clrSpc="hsl" dir="cw">
                                      <p:cBhvr>
                                        <p:cTn id="8" dur="250" fill="hold"/>
                                        <p:tgtEl>
                                          <p:spTgt spid="20"/>
                                        </p:tgtEl>
                                        <p:attrNameLst>
                                          <p:attrName>stroke.color</p:attrName>
                                        </p:attrNameLst>
                                      </p:cBhvr>
                                      <p:by>
                                        <p:hsl h="7200000" s="0" l="0"/>
                                      </p:by>
                                    </p:animClr>
                                    <p:set>
                                      <p:cBhvr>
                                        <p:cTn id="9" dur="25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180907" y="247165"/>
            <a:ext cx="6155119" cy="6363670"/>
          </a:xfrm>
          <a:prstGeom prst="roundRect">
            <a:avLst/>
          </a:prstGeom>
          <a:solidFill>
            <a:srgbClr val="6DC5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Imagen 7">
            <a:extLst>
              <a:ext uri="{FF2B5EF4-FFF2-40B4-BE49-F238E27FC236}">
                <a16:creationId xmlns:a16="http://schemas.microsoft.com/office/drawing/2014/main" xmlns="" id="{A8EAF6FC-F208-4BF8-A0F3-B3303D59FB35}"/>
              </a:ext>
            </a:extLst>
          </p:cNvPr>
          <p:cNvPicPr>
            <a:picLocks noChangeAspect="1"/>
          </p:cNvPicPr>
          <p:nvPr/>
        </p:nvPicPr>
        <p:blipFill>
          <a:blip r:embed="rId3"/>
          <a:stretch>
            <a:fillRect/>
          </a:stretch>
        </p:blipFill>
        <p:spPr>
          <a:xfrm>
            <a:off x="4228535" y="980340"/>
            <a:ext cx="4417614" cy="4885887"/>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212637" y="1493568"/>
            <a:ext cx="2999874" cy="4001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dirty="0"/>
              <a:t> </a:t>
            </a:r>
            <a:endParaRPr lang="es-CO" dirty="0"/>
          </a:p>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212637" y="3312744"/>
            <a:ext cx="2999874" cy="3693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 * * * * * * * </a:t>
            </a:r>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3180907" y="2065208"/>
            <a:ext cx="2125579" cy="646331"/>
          </a:xfrm>
          <a:prstGeom prst="rect">
            <a:avLst/>
          </a:prstGeom>
          <a:noFill/>
        </p:spPr>
        <p:txBody>
          <a:bodyPr wrap="square" rtlCol="0">
            <a:spAutoFit/>
          </a:bodyPr>
          <a:lstStyle/>
          <a:p>
            <a:pPr algn="ctr"/>
            <a:r>
              <a:rPr lang="es-MX" dirty="0"/>
              <a:t>*Fecha de</a:t>
            </a:r>
          </a:p>
          <a:p>
            <a:pPr algn="ctr"/>
            <a:r>
              <a:rPr lang="es-MX" dirty="0"/>
              <a:t>     nacimiento</a:t>
            </a:r>
            <a:endParaRPr lang="es-CO"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3686211" y="3868347"/>
            <a:ext cx="1828800" cy="646331"/>
          </a:xfrm>
          <a:prstGeom prst="rect">
            <a:avLst/>
          </a:prstGeom>
          <a:noFill/>
        </p:spPr>
        <p:txBody>
          <a:bodyPr wrap="square" rtlCol="0">
            <a:spAutoFit/>
          </a:bodyPr>
          <a:lstStyle/>
          <a:p>
            <a:r>
              <a:rPr lang="es-MX" dirty="0"/>
              <a:t>* Repita Contraseña </a:t>
            </a:r>
            <a:endParaRPr lang="es-CO"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382377" y="584400"/>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latin typeface="Britannic Bold" panose="020B0903060703020204" pitchFamily="34" charset="0"/>
              </a:rPr>
              <a:t>REGISTRATE</a:t>
            </a:r>
            <a:endParaRPr lang="es-CO" sz="2800" dirty="0">
              <a:ln>
                <a:solidFill>
                  <a:schemeClr val="bg2">
                    <a:lumMod val="75000"/>
                  </a:schemeClr>
                </a:solidFill>
              </a:ln>
              <a:solidFill>
                <a:schemeClr val="bg1"/>
              </a:solidFill>
              <a:latin typeface="Britannic Bold" panose="020B0903060703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212637" y="2111911"/>
            <a:ext cx="2999874" cy="36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28/09/2003</a:t>
            </a:r>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332468" y="1370457"/>
            <a:ext cx="2125579" cy="646331"/>
          </a:xfrm>
          <a:prstGeom prst="rect">
            <a:avLst/>
          </a:prstGeom>
          <a:noFill/>
        </p:spPr>
        <p:txBody>
          <a:bodyPr wrap="square" rtlCol="0">
            <a:spAutoFit/>
          </a:bodyPr>
          <a:lstStyle/>
          <a:p>
            <a:pPr algn="ctr"/>
            <a:r>
              <a:rPr lang="es-MX" dirty="0"/>
              <a:t>*Nombres y apellidos</a:t>
            </a:r>
            <a:endParaRPr lang="es-CO" dirty="0"/>
          </a:p>
        </p:txBody>
      </p:sp>
      <p:sp>
        <p:nvSpPr>
          <p:cNvPr id="14" name="Rectángulo 13">
            <a:hlinkClick r:id="rId4" action="ppaction://hlinksldjump"/>
            <a:extLst>
              <a:ext uri="{FF2B5EF4-FFF2-40B4-BE49-F238E27FC236}">
                <a16:creationId xmlns:a16="http://schemas.microsoft.com/office/drawing/2014/main" xmlns="" id="{4235540C-1575-1BDB-9E32-9896B0EDEB96}"/>
              </a:ext>
            </a:extLst>
          </p:cNvPr>
          <p:cNvSpPr/>
          <p:nvPr/>
        </p:nvSpPr>
        <p:spPr>
          <a:xfrm>
            <a:off x="4454667" y="5681229"/>
            <a:ext cx="3757844" cy="646332"/>
          </a:xfrm>
          <a:prstGeom prst="rect">
            <a:avLst/>
          </a:prstGeom>
          <a:solidFill>
            <a:srgbClr val="0070C0">
              <a:alpha val="96000"/>
            </a:srgbClr>
          </a:solidFill>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latin typeface="Leelawadee" panose="020B0502040204020203" pitchFamily="34" charset="-34"/>
                <a:cs typeface="Leelawadee" panose="020B0502040204020203" pitchFamily="34" charset="-34"/>
              </a:rPr>
              <a:t>Enviar </a:t>
            </a:r>
            <a:endParaRPr lang="es-CO" sz="2800" dirty="0">
              <a:latin typeface="Leelawadee" panose="020B0502040204020203" pitchFamily="34" charset="-34"/>
              <a:cs typeface="Leelawadee" panose="020B0502040204020203" pitchFamily="34" charset="-34"/>
            </a:endParaRPr>
          </a:p>
        </p:txBody>
      </p:sp>
      <p:sp>
        <p:nvSpPr>
          <p:cNvPr id="13" name="Rectángulo 12">
            <a:extLst>
              <a:ext uri="{FF2B5EF4-FFF2-40B4-BE49-F238E27FC236}">
                <a16:creationId xmlns:a16="http://schemas.microsoft.com/office/drawing/2014/main" xmlns="" id="{E4E4EFDC-CA3A-4B96-B243-54747FA43F41}"/>
              </a:ext>
            </a:extLst>
          </p:cNvPr>
          <p:cNvSpPr/>
          <p:nvPr/>
        </p:nvSpPr>
        <p:spPr>
          <a:xfrm>
            <a:off x="5212637" y="2660554"/>
            <a:ext cx="2999874" cy="3644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dirty="0"/>
              <a:t>45886514</a:t>
            </a:r>
            <a:endParaRPr lang="es-CO" dirty="0"/>
          </a:p>
        </p:txBody>
      </p:sp>
      <p:sp>
        <p:nvSpPr>
          <p:cNvPr id="15" name="Rectángulo 14">
            <a:extLst>
              <a:ext uri="{FF2B5EF4-FFF2-40B4-BE49-F238E27FC236}">
                <a16:creationId xmlns:a16="http://schemas.microsoft.com/office/drawing/2014/main" xmlns="" id="{EF20DFB3-4069-4E24-A26D-D4D1F698BFEC}"/>
              </a:ext>
            </a:extLst>
          </p:cNvPr>
          <p:cNvSpPr/>
          <p:nvPr/>
        </p:nvSpPr>
        <p:spPr>
          <a:xfrm>
            <a:off x="5212637" y="3946018"/>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t>* * * * * * * *</a:t>
            </a:r>
          </a:p>
        </p:txBody>
      </p:sp>
      <p:sp>
        <p:nvSpPr>
          <p:cNvPr id="16" name="CuadroTexto 15">
            <a:extLst>
              <a:ext uri="{FF2B5EF4-FFF2-40B4-BE49-F238E27FC236}">
                <a16:creationId xmlns:a16="http://schemas.microsoft.com/office/drawing/2014/main" xmlns="" id="{7A1C911B-49FE-4463-87FD-71CC976DA633}"/>
              </a:ext>
            </a:extLst>
          </p:cNvPr>
          <p:cNvSpPr txBox="1"/>
          <p:nvPr/>
        </p:nvSpPr>
        <p:spPr>
          <a:xfrm>
            <a:off x="3686211" y="3328205"/>
            <a:ext cx="1977189" cy="369332"/>
          </a:xfrm>
          <a:prstGeom prst="rect">
            <a:avLst/>
          </a:prstGeom>
          <a:noFill/>
        </p:spPr>
        <p:txBody>
          <a:bodyPr wrap="square" rtlCol="0">
            <a:spAutoFit/>
          </a:bodyPr>
          <a:lstStyle/>
          <a:p>
            <a:r>
              <a:rPr lang="es-MX" dirty="0"/>
              <a:t>* Contraseña</a:t>
            </a:r>
            <a:endParaRPr lang="es-CO" dirty="0"/>
          </a:p>
        </p:txBody>
      </p:sp>
      <p:sp>
        <p:nvSpPr>
          <p:cNvPr id="17" name="CuadroTexto 16">
            <a:extLst>
              <a:ext uri="{FF2B5EF4-FFF2-40B4-BE49-F238E27FC236}">
                <a16:creationId xmlns:a16="http://schemas.microsoft.com/office/drawing/2014/main" xmlns="" id="{79A5A834-8918-43EB-9FCA-94A65E45FD80}"/>
              </a:ext>
            </a:extLst>
          </p:cNvPr>
          <p:cNvSpPr txBox="1"/>
          <p:nvPr/>
        </p:nvSpPr>
        <p:spPr>
          <a:xfrm>
            <a:off x="3332468" y="2707236"/>
            <a:ext cx="2125579" cy="369332"/>
          </a:xfrm>
          <a:prstGeom prst="rect">
            <a:avLst/>
          </a:prstGeom>
          <a:noFill/>
        </p:spPr>
        <p:txBody>
          <a:bodyPr wrap="square" rtlCol="0">
            <a:spAutoFit/>
          </a:bodyPr>
          <a:lstStyle/>
          <a:p>
            <a:pPr algn="ctr"/>
            <a:r>
              <a:rPr lang="es-MX" dirty="0"/>
              <a:t>* Documento </a:t>
            </a:r>
            <a:endParaRPr lang="es-CO" dirty="0"/>
          </a:p>
        </p:txBody>
      </p:sp>
      <p:sp>
        <p:nvSpPr>
          <p:cNvPr id="12" name="Diagrama de flujo: combinar 11">
            <a:hlinkClick r:id="rId5" action="ppaction://hlinksldjump"/>
            <a:extLst>
              <a:ext uri="{FF2B5EF4-FFF2-40B4-BE49-F238E27FC236}">
                <a16:creationId xmlns:a16="http://schemas.microsoft.com/office/drawing/2014/main" xmlns="" id="{1D1AC071-2878-3FDE-8DEF-3FEBD114A0FA}"/>
              </a:ext>
            </a:extLst>
          </p:cNvPr>
          <p:cNvSpPr/>
          <p:nvPr/>
        </p:nvSpPr>
        <p:spPr>
          <a:xfrm>
            <a:off x="7859225" y="2266686"/>
            <a:ext cx="190143" cy="129926"/>
          </a:xfrm>
          <a:prstGeom prst="flowChartMerg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
        <p:nvSpPr>
          <p:cNvPr id="5" name="CuadroTexto 4">
            <a:extLst>
              <a:ext uri="{FF2B5EF4-FFF2-40B4-BE49-F238E27FC236}">
                <a16:creationId xmlns:a16="http://schemas.microsoft.com/office/drawing/2014/main" xmlns="" id="{DD0442E7-39FA-4BA2-921C-C1881DDB1C63}"/>
              </a:ext>
            </a:extLst>
          </p:cNvPr>
          <p:cNvSpPr txBox="1"/>
          <p:nvPr/>
        </p:nvSpPr>
        <p:spPr>
          <a:xfrm>
            <a:off x="5045528" y="1470757"/>
            <a:ext cx="3166983" cy="646331"/>
          </a:xfrm>
          <a:prstGeom prst="rect">
            <a:avLst/>
          </a:prstGeom>
          <a:noFill/>
        </p:spPr>
        <p:txBody>
          <a:bodyPr wrap="square" rtlCol="0">
            <a:spAutoFit/>
          </a:bodyPr>
          <a:lstStyle/>
          <a:p>
            <a:pPr algn="ctr"/>
            <a:r>
              <a:rPr lang="es-MX" spc="-150" dirty="0">
                <a:solidFill>
                  <a:schemeClr val="bg1"/>
                </a:solidFill>
              </a:rPr>
              <a:t>Laura  Camila  Valencia  Gutiérrez</a:t>
            </a:r>
            <a:endParaRPr lang="es-CO" spc="-150" dirty="0">
              <a:solidFill>
                <a:schemeClr val="bg1"/>
              </a:solidFill>
            </a:endParaRPr>
          </a:p>
          <a:p>
            <a:pPr algn="ctr"/>
            <a:endParaRPr lang="es-419" spc="-150" dirty="0"/>
          </a:p>
        </p:txBody>
      </p:sp>
      <p:sp>
        <p:nvSpPr>
          <p:cNvPr id="18" name="CuadroTexto 17">
            <a:hlinkClick r:id="rId6" action="ppaction://hlinkfile"/>
            <a:extLst>
              <a:ext uri="{FF2B5EF4-FFF2-40B4-BE49-F238E27FC236}">
                <a16:creationId xmlns:a16="http://schemas.microsoft.com/office/drawing/2014/main" xmlns="" id="{6EDAE77D-2699-4B05-BB22-6AB89FCE4931}"/>
              </a:ext>
            </a:extLst>
          </p:cNvPr>
          <p:cNvSpPr txBox="1"/>
          <p:nvPr/>
        </p:nvSpPr>
        <p:spPr>
          <a:xfrm>
            <a:off x="4345081" y="4659035"/>
            <a:ext cx="4301068" cy="369332"/>
          </a:xfrm>
          <a:prstGeom prst="rect">
            <a:avLst/>
          </a:prstGeom>
          <a:noFill/>
        </p:spPr>
        <p:txBody>
          <a:bodyPr wrap="square" rtlCol="0">
            <a:spAutoFit/>
          </a:bodyPr>
          <a:lstStyle/>
          <a:p>
            <a:r>
              <a:rPr lang="es-MX" dirty="0">
                <a:ln>
                  <a:solidFill>
                    <a:schemeClr val="bg1">
                      <a:lumMod val="75000"/>
                      <a:lumOff val="25000"/>
                    </a:schemeClr>
                  </a:solidFill>
                </a:ln>
                <a:solidFill>
                  <a:schemeClr val="tx1">
                    <a:lumMod val="85000"/>
                  </a:schemeClr>
                </a:solidFill>
                <a:hlinkClick r:id="rId6" action="ppaction://hlinkfile"/>
              </a:rPr>
              <a:t>Acepta los términos y condiciones</a:t>
            </a:r>
            <a:endParaRPr lang="es-CO" dirty="0">
              <a:ln>
                <a:solidFill>
                  <a:schemeClr val="bg1">
                    <a:lumMod val="75000"/>
                    <a:lumOff val="25000"/>
                  </a:schemeClr>
                </a:solidFill>
              </a:ln>
              <a:solidFill>
                <a:schemeClr val="tx1">
                  <a:lumMod val="85000"/>
                </a:schemeClr>
              </a:solidFill>
            </a:endParaRPr>
          </a:p>
        </p:txBody>
      </p:sp>
      <p:sp>
        <p:nvSpPr>
          <p:cNvPr id="19" name="CuadroTexto 18">
            <a:extLst>
              <a:ext uri="{FF2B5EF4-FFF2-40B4-BE49-F238E27FC236}">
                <a16:creationId xmlns:a16="http://schemas.microsoft.com/office/drawing/2014/main" xmlns="" id="{4A4811D5-C8DB-4E71-8557-CB73657DB2C9}"/>
              </a:ext>
            </a:extLst>
          </p:cNvPr>
          <p:cNvSpPr txBox="1"/>
          <p:nvPr/>
        </p:nvSpPr>
        <p:spPr>
          <a:xfrm>
            <a:off x="4866439" y="5075762"/>
            <a:ext cx="1530787" cy="400110"/>
          </a:xfrm>
          <a:prstGeom prst="rect">
            <a:avLst/>
          </a:prstGeom>
          <a:noFill/>
        </p:spPr>
        <p:txBody>
          <a:bodyPr wrap="square" rtlCol="0">
            <a:spAutoFit/>
          </a:bodyPr>
          <a:lstStyle/>
          <a:p>
            <a:r>
              <a:rPr lang="es-MX" sz="2000" dirty="0">
                <a:ln>
                  <a:solidFill>
                    <a:schemeClr val="tx1">
                      <a:lumMod val="85000"/>
                    </a:schemeClr>
                  </a:solidFill>
                </a:ln>
              </a:rPr>
              <a:t>Si acepto</a:t>
            </a:r>
            <a:endParaRPr lang="es-419" sz="2000" dirty="0">
              <a:ln>
                <a:solidFill>
                  <a:schemeClr val="tx1">
                    <a:lumMod val="85000"/>
                  </a:schemeClr>
                </a:solidFill>
              </a:ln>
            </a:endParaRPr>
          </a:p>
        </p:txBody>
      </p:sp>
      <p:sp>
        <p:nvSpPr>
          <p:cNvPr id="20" name="Diagrama de flujo: conector 19">
            <a:hlinkClick r:id="" action="ppaction://noaction" highlightClick="1"/>
            <a:extLst>
              <a:ext uri="{FF2B5EF4-FFF2-40B4-BE49-F238E27FC236}">
                <a16:creationId xmlns:a16="http://schemas.microsoft.com/office/drawing/2014/main" xmlns="" id="{218E40CA-D5EA-4C3E-BE07-9276FBEB3935}"/>
              </a:ext>
            </a:extLst>
          </p:cNvPr>
          <p:cNvSpPr/>
          <p:nvPr/>
        </p:nvSpPr>
        <p:spPr>
          <a:xfrm>
            <a:off x="4648200" y="5167541"/>
            <a:ext cx="218239" cy="205784"/>
          </a:xfrm>
          <a:prstGeom prst="flowChartConnector">
            <a:avLst/>
          </a:prstGeom>
          <a:solidFill>
            <a:srgbClr val="0DDD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403420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250" fill="hold"/>
                                        <p:tgtEl>
                                          <p:spTgt spid="20"/>
                                        </p:tgtEl>
                                        <p:attrNameLst>
                                          <p:attrName>style.color</p:attrName>
                                        </p:attrNameLst>
                                      </p:cBhvr>
                                      <p:by>
                                        <p:hsl h="7200000" s="0" l="0"/>
                                      </p:by>
                                    </p:animClr>
                                    <p:animClr clrSpc="hsl" dir="cw">
                                      <p:cBhvr>
                                        <p:cTn id="7" dur="250" fill="hold"/>
                                        <p:tgtEl>
                                          <p:spTgt spid="20"/>
                                        </p:tgtEl>
                                        <p:attrNameLst>
                                          <p:attrName>fillcolor</p:attrName>
                                        </p:attrNameLst>
                                      </p:cBhvr>
                                      <p:by>
                                        <p:hsl h="7200000" s="0" l="0"/>
                                      </p:by>
                                    </p:animClr>
                                    <p:animClr clrSpc="hsl" dir="cw">
                                      <p:cBhvr>
                                        <p:cTn id="8" dur="250" fill="hold"/>
                                        <p:tgtEl>
                                          <p:spTgt spid="20"/>
                                        </p:tgtEl>
                                        <p:attrNameLst>
                                          <p:attrName>stroke.color</p:attrName>
                                        </p:attrNameLst>
                                      </p:cBhvr>
                                      <p:by>
                                        <p:hsl h="7200000" s="0" l="0"/>
                                      </p:by>
                                    </p:animClr>
                                    <p:set>
                                      <p:cBhvr>
                                        <p:cTn id="9" dur="25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tile tx="0" ty="0" sx="61000" sy="66000" flip="none" algn="tl"/>
        </a:blip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xmlns="" id="{9635C5E9-7FA9-46F0-A5C1-0EEFABE32222}"/>
              </a:ext>
            </a:extLst>
          </p:cNvPr>
          <p:cNvSpPr/>
          <p:nvPr/>
        </p:nvSpPr>
        <p:spPr>
          <a:xfrm>
            <a:off x="3543196" y="406513"/>
            <a:ext cx="5897944" cy="6337980"/>
          </a:xfrm>
          <a:prstGeom prst="roundRect">
            <a:avLst/>
          </a:prstGeom>
          <a:solidFill>
            <a:srgbClr val="6DC5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8" name="Imagen 17">
            <a:extLst>
              <a:ext uri="{FF2B5EF4-FFF2-40B4-BE49-F238E27FC236}">
                <a16:creationId xmlns:a16="http://schemas.microsoft.com/office/drawing/2014/main" xmlns="" id="{F0F8FE3B-6A83-4819-B608-F29CD5C3900B}"/>
              </a:ext>
            </a:extLst>
          </p:cNvPr>
          <p:cNvPicPr>
            <a:picLocks noChangeAspect="1"/>
          </p:cNvPicPr>
          <p:nvPr/>
        </p:nvPicPr>
        <p:blipFill>
          <a:blip r:embed="rId3"/>
          <a:stretch>
            <a:fillRect/>
          </a:stretch>
        </p:blipFill>
        <p:spPr>
          <a:xfrm>
            <a:off x="4319795" y="825337"/>
            <a:ext cx="4417614" cy="4885887"/>
          </a:xfrm>
          <a:prstGeom prst="rect">
            <a:avLst/>
          </a:prstGeom>
        </p:spPr>
      </p:pic>
      <p:sp>
        <p:nvSpPr>
          <p:cNvPr id="6" name="Rectángulo 5">
            <a:extLst>
              <a:ext uri="{FF2B5EF4-FFF2-40B4-BE49-F238E27FC236}">
                <a16:creationId xmlns:a16="http://schemas.microsoft.com/office/drawing/2014/main" xmlns="" id="{7213706C-6726-4616-A2D8-23BDF3FF97E1}"/>
              </a:ext>
            </a:extLst>
          </p:cNvPr>
          <p:cNvSpPr/>
          <p:nvPr/>
        </p:nvSpPr>
        <p:spPr>
          <a:xfrm>
            <a:off x="5212637" y="1490929"/>
            <a:ext cx="2999874" cy="4001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7" name="Rectángulo 6">
            <a:extLst>
              <a:ext uri="{FF2B5EF4-FFF2-40B4-BE49-F238E27FC236}">
                <a16:creationId xmlns:a16="http://schemas.microsoft.com/office/drawing/2014/main" xmlns="" id="{AC9AD1AD-CD07-4BC2-991C-1E7C4C057BAA}"/>
              </a:ext>
            </a:extLst>
          </p:cNvPr>
          <p:cNvSpPr/>
          <p:nvPr/>
        </p:nvSpPr>
        <p:spPr>
          <a:xfrm>
            <a:off x="5212637" y="3222219"/>
            <a:ext cx="2999874" cy="3693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9" name="CuadroTexto 8">
            <a:extLst>
              <a:ext uri="{FF2B5EF4-FFF2-40B4-BE49-F238E27FC236}">
                <a16:creationId xmlns:a16="http://schemas.microsoft.com/office/drawing/2014/main" xmlns="" id="{94DC488E-CF82-4AD9-AE35-64F98B4E2F73}"/>
              </a:ext>
            </a:extLst>
          </p:cNvPr>
          <p:cNvSpPr txBox="1"/>
          <p:nvPr/>
        </p:nvSpPr>
        <p:spPr>
          <a:xfrm>
            <a:off x="3180845" y="1925250"/>
            <a:ext cx="2125579" cy="646331"/>
          </a:xfrm>
          <a:prstGeom prst="rect">
            <a:avLst/>
          </a:prstGeom>
          <a:noFill/>
        </p:spPr>
        <p:txBody>
          <a:bodyPr wrap="square" rtlCol="0">
            <a:spAutoFit/>
          </a:bodyPr>
          <a:lstStyle/>
          <a:p>
            <a:pPr algn="ctr"/>
            <a:r>
              <a:rPr lang="es-MX" dirty="0"/>
              <a:t>*Fecha de</a:t>
            </a:r>
          </a:p>
          <a:p>
            <a:pPr algn="ctr"/>
            <a:r>
              <a:rPr lang="es-MX" dirty="0"/>
              <a:t>     nacimiento</a:t>
            </a:r>
            <a:endParaRPr lang="es-CO" dirty="0"/>
          </a:p>
        </p:txBody>
      </p:sp>
      <p:sp>
        <p:nvSpPr>
          <p:cNvPr id="10" name="CuadroTexto 9">
            <a:extLst>
              <a:ext uri="{FF2B5EF4-FFF2-40B4-BE49-F238E27FC236}">
                <a16:creationId xmlns:a16="http://schemas.microsoft.com/office/drawing/2014/main" xmlns="" id="{1D5DA198-0F8C-43F5-9FE7-B12EC2146F52}"/>
              </a:ext>
            </a:extLst>
          </p:cNvPr>
          <p:cNvSpPr txBox="1"/>
          <p:nvPr/>
        </p:nvSpPr>
        <p:spPr>
          <a:xfrm>
            <a:off x="3686211" y="3714991"/>
            <a:ext cx="1797086" cy="646331"/>
          </a:xfrm>
          <a:prstGeom prst="rect">
            <a:avLst/>
          </a:prstGeom>
          <a:noFill/>
        </p:spPr>
        <p:txBody>
          <a:bodyPr wrap="square" rtlCol="0">
            <a:spAutoFit/>
          </a:bodyPr>
          <a:lstStyle/>
          <a:p>
            <a:r>
              <a:rPr lang="es-MX" dirty="0"/>
              <a:t>* Repita Contraseña </a:t>
            </a:r>
            <a:endParaRPr lang="es-CO" dirty="0"/>
          </a:p>
        </p:txBody>
      </p:sp>
      <p:sp>
        <p:nvSpPr>
          <p:cNvPr id="11" name="CuadroTexto 10">
            <a:extLst>
              <a:ext uri="{FF2B5EF4-FFF2-40B4-BE49-F238E27FC236}">
                <a16:creationId xmlns:a16="http://schemas.microsoft.com/office/drawing/2014/main" xmlns="" id="{9C497FA5-BFA1-43FB-B6DB-5B8EC601D63F}"/>
              </a:ext>
            </a:extLst>
          </p:cNvPr>
          <p:cNvSpPr txBox="1"/>
          <p:nvPr/>
        </p:nvSpPr>
        <p:spPr>
          <a:xfrm>
            <a:off x="5589206" y="642686"/>
            <a:ext cx="3198394" cy="523220"/>
          </a:xfrm>
          <a:prstGeom prst="rect">
            <a:avLst/>
          </a:prstGeom>
          <a:noFill/>
        </p:spPr>
        <p:txBody>
          <a:bodyPr wrap="square" rtlCol="0">
            <a:spAutoFit/>
          </a:bodyPr>
          <a:lstStyle/>
          <a:p>
            <a:r>
              <a:rPr lang="es-MX" sz="2800" dirty="0">
                <a:ln>
                  <a:solidFill>
                    <a:schemeClr val="bg2">
                      <a:lumMod val="75000"/>
                    </a:schemeClr>
                  </a:solidFill>
                </a:ln>
                <a:solidFill>
                  <a:schemeClr val="bg1"/>
                </a:solidFill>
                <a:latin typeface="Britannic Bold" panose="020B0903060703020204" pitchFamily="34" charset="0"/>
              </a:rPr>
              <a:t>REGISTRATE</a:t>
            </a:r>
            <a:endParaRPr lang="es-CO" sz="2800" dirty="0">
              <a:ln>
                <a:solidFill>
                  <a:schemeClr val="bg2">
                    <a:lumMod val="75000"/>
                  </a:schemeClr>
                </a:solidFill>
              </a:ln>
              <a:solidFill>
                <a:schemeClr val="bg1"/>
              </a:solidFill>
              <a:latin typeface="Britannic Bold" panose="020B0903060703020204" pitchFamily="34" charset="0"/>
            </a:endParaRPr>
          </a:p>
        </p:txBody>
      </p:sp>
      <p:sp>
        <p:nvSpPr>
          <p:cNvPr id="2" name="Rectángulo 1">
            <a:extLst>
              <a:ext uri="{FF2B5EF4-FFF2-40B4-BE49-F238E27FC236}">
                <a16:creationId xmlns:a16="http://schemas.microsoft.com/office/drawing/2014/main" xmlns="" id="{40BA9579-5353-0B74-83FE-339CAB926C57}"/>
              </a:ext>
            </a:extLst>
          </p:cNvPr>
          <p:cNvSpPr/>
          <p:nvPr/>
        </p:nvSpPr>
        <p:spPr>
          <a:xfrm>
            <a:off x="5212637" y="2110265"/>
            <a:ext cx="2999874" cy="36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xmlns="" id="{5E583FC9-0A04-012F-5602-AEDF96E6F835}"/>
              </a:ext>
            </a:extLst>
          </p:cNvPr>
          <p:cNvSpPr txBox="1"/>
          <p:nvPr/>
        </p:nvSpPr>
        <p:spPr>
          <a:xfrm>
            <a:off x="3180845" y="1437347"/>
            <a:ext cx="2125579" cy="369332"/>
          </a:xfrm>
          <a:prstGeom prst="rect">
            <a:avLst/>
          </a:prstGeom>
          <a:noFill/>
        </p:spPr>
        <p:txBody>
          <a:bodyPr wrap="square" rtlCol="0">
            <a:spAutoFit/>
          </a:bodyPr>
          <a:lstStyle/>
          <a:p>
            <a:pPr algn="ctr"/>
            <a:r>
              <a:rPr lang="es-MX" dirty="0"/>
              <a:t>*Nombre</a:t>
            </a:r>
            <a:endParaRPr lang="es-CO" dirty="0"/>
          </a:p>
        </p:txBody>
      </p:sp>
      <p:sp>
        <p:nvSpPr>
          <p:cNvPr id="14" name="Rectángulo 13">
            <a:hlinkClick r:id="rId4" action="ppaction://hlinksldjump"/>
            <a:extLst>
              <a:ext uri="{FF2B5EF4-FFF2-40B4-BE49-F238E27FC236}">
                <a16:creationId xmlns:a16="http://schemas.microsoft.com/office/drawing/2014/main" xmlns="" id="{4235540C-1575-1BDB-9E32-9896B0EDEB96}"/>
              </a:ext>
            </a:extLst>
          </p:cNvPr>
          <p:cNvSpPr/>
          <p:nvPr/>
        </p:nvSpPr>
        <p:spPr>
          <a:xfrm>
            <a:off x="4674805" y="5536430"/>
            <a:ext cx="3634726" cy="41848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atin typeface="Leelawadee" panose="020B0502040204020203" pitchFamily="34" charset="-34"/>
                <a:cs typeface="Leelawadee" panose="020B0502040204020203" pitchFamily="34" charset="-34"/>
              </a:rPr>
              <a:t>Enviar </a:t>
            </a:r>
            <a:endParaRPr lang="es-CO" dirty="0">
              <a:latin typeface="Leelawadee" panose="020B0502040204020203" pitchFamily="34" charset="-34"/>
              <a:cs typeface="Leelawadee" panose="020B0502040204020203" pitchFamily="34" charset="-34"/>
            </a:endParaRPr>
          </a:p>
        </p:txBody>
      </p:sp>
      <p:sp>
        <p:nvSpPr>
          <p:cNvPr id="13" name="Rectángulo 12">
            <a:extLst>
              <a:ext uri="{FF2B5EF4-FFF2-40B4-BE49-F238E27FC236}">
                <a16:creationId xmlns:a16="http://schemas.microsoft.com/office/drawing/2014/main" xmlns="" id="{E4E4EFDC-CA3A-4B96-B243-54747FA43F41}"/>
              </a:ext>
            </a:extLst>
          </p:cNvPr>
          <p:cNvSpPr/>
          <p:nvPr/>
        </p:nvSpPr>
        <p:spPr>
          <a:xfrm>
            <a:off x="5212637" y="2650908"/>
            <a:ext cx="2999874" cy="3644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xmlns="" id="{EF20DFB3-4069-4E24-A26D-D4D1F698BFEC}"/>
              </a:ext>
            </a:extLst>
          </p:cNvPr>
          <p:cNvSpPr/>
          <p:nvPr/>
        </p:nvSpPr>
        <p:spPr>
          <a:xfrm>
            <a:off x="5212637" y="3789232"/>
            <a:ext cx="2999874" cy="368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dirty="0"/>
          </a:p>
        </p:txBody>
      </p:sp>
      <p:sp>
        <p:nvSpPr>
          <p:cNvPr id="16" name="CuadroTexto 15">
            <a:extLst>
              <a:ext uri="{FF2B5EF4-FFF2-40B4-BE49-F238E27FC236}">
                <a16:creationId xmlns:a16="http://schemas.microsoft.com/office/drawing/2014/main" xmlns="" id="{7A1C911B-49FE-4463-87FD-71CC976DA633}"/>
              </a:ext>
            </a:extLst>
          </p:cNvPr>
          <p:cNvSpPr txBox="1"/>
          <p:nvPr/>
        </p:nvSpPr>
        <p:spPr>
          <a:xfrm>
            <a:off x="3686211" y="3206171"/>
            <a:ext cx="1977189" cy="369332"/>
          </a:xfrm>
          <a:prstGeom prst="rect">
            <a:avLst/>
          </a:prstGeom>
          <a:noFill/>
        </p:spPr>
        <p:txBody>
          <a:bodyPr wrap="square" rtlCol="0">
            <a:spAutoFit/>
          </a:bodyPr>
          <a:lstStyle/>
          <a:p>
            <a:r>
              <a:rPr lang="es-MX" dirty="0"/>
              <a:t>* Contraseña</a:t>
            </a:r>
            <a:endParaRPr lang="es-CO" dirty="0"/>
          </a:p>
        </p:txBody>
      </p:sp>
      <p:sp>
        <p:nvSpPr>
          <p:cNvPr id="17" name="CuadroTexto 16">
            <a:extLst>
              <a:ext uri="{FF2B5EF4-FFF2-40B4-BE49-F238E27FC236}">
                <a16:creationId xmlns:a16="http://schemas.microsoft.com/office/drawing/2014/main" xmlns="" id="{79A5A834-8918-43EB-9FCA-94A65E45FD80}"/>
              </a:ext>
            </a:extLst>
          </p:cNvPr>
          <p:cNvSpPr txBox="1"/>
          <p:nvPr/>
        </p:nvSpPr>
        <p:spPr>
          <a:xfrm>
            <a:off x="3356131" y="2630907"/>
            <a:ext cx="2125579" cy="369332"/>
          </a:xfrm>
          <a:prstGeom prst="rect">
            <a:avLst/>
          </a:prstGeom>
          <a:noFill/>
        </p:spPr>
        <p:txBody>
          <a:bodyPr wrap="square" rtlCol="0">
            <a:spAutoFit/>
          </a:bodyPr>
          <a:lstStyle/>
          <a:p>
            <a:pPr algn="ctr"/>
            <a:r>
              <a:rPr lang="es-MX" dirty="0"/>
              <a:t>* Documento </a:t>
            </a:r>
            <a:endParaRPr lang="es-CO" dirty="0"/>
          </a:p>
        </p:txBody>
      </p:sp>
      <p:sp>
        <p:nvSpPr>
          <p:cNvPr id="19" name="Arco de bloque 18">
            <a:extLst>
              <a:ext uri="{FF2B5EF4-FFF2-40B4-BE49-F238E27FC236}">
                <a16:creationId xmlns:a16="http://schemas.microsoft.com/office/drawing/2014/main" xmlns="" id="{B48C87D7-68C8-4BDC-81A9-741553A4BFEA}"/>
              </a:ext>
            </a:extLst>
          </p:cNvPr>
          <p:cNvSpPr/>
          <p:nvPr/>
        </p:nvSpPr>
        <p:spPr>
          <a:xfrm rot="5151649">
            <a:off x="5958640" y="4763304"/>
            <a:ext cx="461905" cy="461074"/>
          </a:xfrm>
          <a:prstGeom prst="blockArc">
            <a:avLst>
              <a:gd name="adj1" fmla="val 908576"/>
              <a:gd name="adj2" fmla="val 20467452"/>
              <a:gd name="adj3" fmla="val 19401"/>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419">
              <a:solidFill>
                <a:schemeClr val="tx1"/>
              </a:solidFill>
            </a:endParaRPr>
          </a:p>
        </p:txBody>
      </p:sp>
      <p:sp>
        <p:nvSpPr>
          <p:cNvPr id="20" name="CuadroTexto 19">
            <a:extLst>
              <a:ext uri="{FF2B5EF4-FFF2-40B4-BE49-F238E27FC236}">
                <a16:creationId xmlns:a16="http://schemas.microsoft.com/office/drawing/2014/main" xmlns="" id="{204C3C92-5304-4006-8F14-DB4CE2576B8E}"/>
              </a:ext>
            </a:extLst>
          </p:cNvPr>
          <p:cNvSpPr txBox="1"/>
          <p:nvPr/>
        </p:nvSpPr>
        <p:spPr>
          <a:xfrm>
            <a:off x="6436199" y="4775605"/>
            <a:ext cx="1366838" cy="369332"/>
          </a:xfrm>
          <a:prstGeom prst="rect">
            <a:avLst/>
          </a:prstGeom>
          <a:noFill/>
        </p:spPr>
        <p:txBody>
          <a:bodyPr wrap="square" rtlCol="0">
            <a:spAutoFit/>
          </a:bodyPr>
          <a:lstStyle/>
          <a:p>
            <a:r>
              <a:rPr lang="es-MX" dirty="0"/>
              <a:t>Cargando…</a:t>
            </a:r>
            <a:endParaRPr lang="es-419" dirty="0"/>
          </a:p>
        </p:txBody>
      </p:sp>
      <p:sp>
        <p:nvSpPr>
          <p:cNvPr id="12" name="Diagrama de flujo: combinar 11">
            <a:hlinkClick r:id="rId5" action="ppaction://hlinksldjump"/>
            <a:extLst>
              <a:ext uri="{FF2B5EF4-FFF2-40B4-BE49-F238E27FC236}">
                <a16:creationId xmlns:a16="http://schemas.microsoft.com/office/drawing/2014/main" xmlns="" id="{1D1AC071-2878-3FDE-8DEF-3FEBD114A0FA}"/>
              </a:ext>
            </a:extLst>
          </p:cNvPr>
          <p:cNvSpPr/>
          <p:nvPr/>
        </p:nvSpPr>
        <p:spPr>
          <a:xfrm>
            <a:off x="7900988" y="2793464"/>
            <a:ext cx="190143" cy="129926"/>
          </a:xfrm>
          <a:prstGeom prst="flowChartMerg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3862167721"/>
      </p:ext>
    </p:extLst>
  </p:cSld>
  <p:clrMapOvr>
    <a:masterClrMapping/>
  </p:clrMapOvr>
  <mc:AlternateContent xmlns:mc="http://schemas.openxmlformats.org/markup-compatibility/2006" xmlns:p14="http://schemas.microsoft.com/office/powerpoint/2010/main">
    <mc:Choice Requires="p14">
      <p:transition p14:dur="150" advClick="0" advTm="3000">
        <p14:reveal/>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5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Paquete">
  <a:themeElements>
    <a:clrScheme name="Paque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que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que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TM10001115[[fn=Paquete]]</Template>
  <TotalTime>1329</TotalTime>
  <Words>1032</Words>
  <Application>Microsoft Office PowerPoint</Application>
  <PresentationFormat>Panorámica</PresentationFormat>
  <Paragraphs>428</Paragraphs>
  <Slides>49</Slides>
  <Notes>0</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49</vt:i4>
      </vt:variant>
    </vt:vector>
  </HeadingPairs>
  <TitlesOfParts>
    <vt:vector size="65" baseType="lpstr">
      <vt:lpstr>Arial</vt:lpstr>
      <vt:lpstr>Arial</vt:lpstr>
      <vt:lpstr>Arial Black</vt:lpstr>
      <vt:lpstr>Bahnschrift SemiLight Condensed</vt:lpstr>
      <vt:lpstr>Berlin Sans FB</vt:lpstr>
      <vt:lpstr>Britannic Bold</vt:lpstr>
      <vt:lpstr>Bubblegum Ink</vt:lpstr>
      <vt:lpstr>Calibri</vt:lpstr>
      <vt:lpstr>Eras Bold ITC</vt:lpstr>
      <vt:lpstr>Gill Sans MT</vt:lpstr>
      <vt:lpstr>Google Sans</vt:lpstr>
      <vt:lpstr>GothamNarrow-Book</vt:lpstr>
      <vt:lpstr>Leelawadee</vt:lpstr>
      <vt:lpstr>Perpetua</vt:lpstr>
      <vt:lpstr>Work Sans</vt:lpstr>
      <vt:lpstr>Paquete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FORMACION</dc:creator>
  <cp:lastModifiedBy>ASUS</cp:lastModifiedBy>
  <cp:revision>70</cp:revision>
  <dcterms:created xsi:type="dcterms:W3CDTF">2023-04-14T14:41:38Z</dcterms:created>
  <dcterms:modified xsi:type="dcterms:W3CDTF">2023-10-18T17:23:00Z</dcterms:modified>
</cp:coreProperties>
</file>